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0"/>
  </p:notesMasterIdLst>
  <p:sldIdLst>
    <p:sldId id="257" r:id="rId2"/>
    <p:sldId id="1062" r:id="rId3"/>
    <p:sldId id="1128" r:id="rId4"/>
    <p:sldId id="285" r:id="rId5"/>
    <p:sldId id="8539" r:id="rId6"/>
    <p:sldId id="1069" r:id="rId7"/>
    <p:sldId id="3386" r:id="rId8"/>
    <p:sldId id="8540" r:id="rId9"/>
    <p:sldId id="8541" r:id="rId10"/>
    <p:sldId id="8542" r:id="rId11"/>
    <p:sldId id="8543" r:id="rId12"/>
    <p:sldId id="8544" r:id="rId13"/>
    <p:sldId id="1071" r:id="rId14"/>
    <p:sldId id="294" r:id="rId15"/>
    <p:sldId id="3415" r:id="rId16"/>
    <p:sldId id="8545" r:id="rId17"/>
    <p:sldId id="8546" r:id="rId18"/>
    <p:sldId id="3383" r:id="rId19"/>
    <p:sldId id="3365" r:id="rId20"/>
    <p:sldId id="8547" r:id="rId21"/>
    <p:sldId id="8548" r:id="rId22"/>
    <p:sldId id="8549" r:id="rId23"/>
    <p:sldId id="8550" r:id="rId24"/>
    <p:sldId id="8551" r:id="rId25"/>
    <p:sldId id="3400" r:id="rId26"/>
    <p:sldId id="8552" r:id="rId27"/>
    <p:sldId id="8553" r:id="rId28"/>
    <p:sldId id="853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4524" autoAdjust="0"/>
  </p:normalViewPr>
  <p:slideViewPr>
    <p:cSldViewPr snapToGrid="0">
      <p:cViewPr varScale="1">
        <p:scale>
          <a:sx n="62" d="100"/>
          <a:sy n="62" d="100"/>
        </p:scale>
        <p:origin x="155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A89EC-3585-4836-9D54-031B9C0B3D5D}" type="datetimeFigureOut">
              <a:rPr lang="en-US" smtClean="0"/>
              <a:t>10/16/2024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55F560-257C-4B3E-934C-A073020F1BF2}" type="slidenum">
              <a:rPr lang="en-US" smtClean="0"/>
              <a:t>‹#›</a:t>
            </a:fld>
            <a:endParaRPr lang="en-US"/>
          </a:p>
        </p:txBody>
      </p:sp>
    </p:spTree>
    <p:extLst>
      <p:ext uri="{BB962C8B-B14F-4D97-AF65-F5344CB8AC3E}">
        <p14:creationId xmlns:p14="http://schemas.microsoft.com/office/powerpoint/2010/main" val="4293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994163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24187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08629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584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381000" y="685800"/>
            <a:ext cx="6096000" cy="3429000"/>
          </a:xfrm>
          <a:ln/>
        </p:spPr>
      </p:sp>
      <p:sp>
        <p:nvSpPr>
          <p:cNvPr id="43011"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740754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4293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6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0527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968737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8062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8001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8753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3302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9726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184486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9A36AD-8845-4FA5-A76A-96F06C001FC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4289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39230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62616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39775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D08D1-3AF9-440F-854B-ABAEE7EAA6C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68980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867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0E0A07-2C1C-45C5-985B-D6CD99FDD0F0}"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7A4E-2AB8-4FC9-8660-C5051A36BF2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03478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81595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a:ln/>
        </p:spPr>
      </p:sp>
      <p:sp>
        <p:nvSpPr>
          <p:cNvPr id="41987" name="Rectangle 3"/>
          <p:cNvSpPr>
            <a:spLocks noGrp="1" noChangeArrowheads="1"/>
          </p:cNvSpPr>
          <p:nvPr>
            <p:ph type="body" idx="1"/>
          </p:nvPr>
        </p:nvSpPr>
        <p:spPr/>
        <p:txBody>
          <a:bodyPr/>
          <a:lstStyle/>
          <a:p>
            <a:endParaRPr lang="zh-CN" altLang="en-US"/>
          </a:p>
        </p:txBody>
      </p:sp>
    </p:spTree>
    <p:extLst>
      <p:ext uri="{BB962C8B-B14F-4D97-AF65-F5344CB8AC3E}">
        <p14:creationId xmlns:p14="http://schemas.microsoft.com/office/powerpoint/2010/main" val="12661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51032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197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4315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871287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470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75320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94751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872C34D-69F2-40A5-A3DA-08C23F56C97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id="{6010C25C-7F6F-4775-BA13-C8354C54CF23}"/>
              </a:ext>
            </a:extLst>
          </p:cNvPr>
          <p:cNvSpPr/>
          <p:nvPr userDrawn="1"/>
        </p:nvSpPr>
        <p:spPr>
          <a:xfrm>
            <a:off x="324091" y="312516"/>
            <a:ext cx="11528385" cy="6134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926367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806282967"/>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838200" y="6356350"/>
            <a:ext cx="2743200" cy="365125"/>
          </a:xfrm>
          <a:prstGeom prst="rect">
            <a:avLst/>
          </a:prstGeom>
        </p:spPr>
        <p:txBody>
          <a:bodyPr/>
          <a:lstStyle>
            <a:lvl1pPr>
              <a:defRPr/>
            </a:lvl1pPr>
          </a:lstStyle>
          <a:p>
            <a:pPr>
              <a:defRPr/>
            </a:pPr>
            <a:fld id="{7C25B2B0-692A-46A2-956F-D87A1A3CFB5B}" type="datetimeFigureOut">
              <a:rPr lang="zh-CN" altLang="en-US"/>
              <a:pPr>
                <a:defRPr/>
              </a:pPr>
              <a:t>2024/10/16</a:t>
            </a:fld>
            <a:endParaRPr lang="zh-CN" altLang="en-US"/>
          </a:p>
        </p:txBody>
      </p:sp>
      <p:sp>
        <p:nvSpPr>
          <p:cNvPr id="3" name="页脚占位符 4"/>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62222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3545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0098508"/>
      </p:ext>
    </p:extLst>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09358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0211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45734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98183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27631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145711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86977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016642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p:cNvSpPr txBox="1"/>
          <p:nvPr userDrawn="1"/>
        </p:nvSpPr>
        <p:spPr>
          <a:xfrm>
            <a:off x="0" y="-1604665"/>
            <a:ext cx="12192000" cy="461665"/>
          </a:xfrm>
          <a:prstGeom prst="rect">
            <a:avLst/>
          </a:prstGeom>
          <a:noFill/>
        </p:spPr>
        <p:txBody>
          <a:bodyPr vert="horz" rtlCol="0">
            <a:spAutoFit/>
          </a:bodyPr>
          <a:lstStyle/>
          <a:p>
            <a:pPr algn="ctr"/>
            <a:r>
              <a:rPr lang="en-US" sz="2400" smtClean="0">
                <a:solidFill>
                  <a:srgbClr val="CFCFCF"/>
                </a:solidFill>
              </a:rPr>
              <a:t>www.9slide.vn</a:t>
            </a:r>
            <a:endParaRPr lang="en-US" sz="2400">
              <a:solidFill>
                <a:srgbClr val="CFCFCF"/>
              </a:solidFill>
            </a:endParaRP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9" name="Picture 8"/>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3904146" y="1827993"/>
            <a:ext cx="3904146" cy="3972479"/>
          </a:xfrm>
          <a:prstGeom prst="rect">
            <a:avLst/>
          </a:prstGeom>
        </p:spPr>
      </p:pic>
    </p:spTree>
    <p:extLst>
      <p:ext uri="{BB962C8B-B14F-4D97-AF65-F5344CB8AC3E}">
        <p14:creationId xmlns:p14="http://schemas.microsoft.com/office/powerpoint/2010/main" val="3461108315"/>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73" r:id="rId14"/>
    <p:sldLayoutId id="2147483674" r:id="rId15"/>
    <p:sldLayoutId id="2147483676" r:id="rId16"/>
    <p:sldLayoutId id="2147483677" r:id="rId1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g"/><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400800" y="1028700"/>
            <a:ext cx="5791200" cy="5662194"/>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7F44C4CE-0659-41FA-CC35-44ED27126762}"/>
              </a:ext>
            </a:extLst>
          </p:cNvPr>
          <p:cNvPicPr>
            <a:picLocks noChangeAspect="1"/>
          </p:cNvPicPr>
          <p:nvPr/>
        </p:nvPicPr>
        <p:blipFill>
          <a:blip r:embed="rId4"/>
          <a:stretch>
            <a:fillRect/>
          </a:stretch>
        </p:blipFill>
        <p:spPr>
          <a:xfrm>
            <a:off x="6124619" y="82630"/>
            <a:ext cx="4204776" cy="1072989"/>
          </a:xfrm>
          <a:prstGeom prst="rect">
            <a:avLst/>
          </a:prstGeom>
        </p:spPr>
      </p:pic>
      <p:pic>
        <p:nvPicPr>
          <p:cNvPr id="8" name="Picture 7">
            <a:extLst>
              <a:ext uri="{FF2B5EF4-FFF2-40B4-BE49-F238E27FC236}">
                <a16:creationId xmlns:a16="http://schemas.microsoft.com/office/drawing/2014/main" id="{991990C1-724F-A9DA-7223-7E2536AD7A42}"/>
              </a:ext>
            </a:extLst>
          </p:cNvPr>
          <p:cNvPicPr>
            <a:picLocks noChangeAspect="1"/>
          </p:cNvPicPr>
          <p:nvPr/>
        </p:nvPicPr>
        <p:blipFill>
          <a:blip r:embed="rId5"/>
          <a:stretch>
            <a:fillRect/>
          </a:stretch>
        </p:blipFill>
        <p:spPr>
          <a:xfrm>
            <a:off x="6400800" y="2276474"/>
            <a:ext cx="6067381" cy="2777263"/>
          </a:xfrm>
          <a:prstGeom prst="rect">
            <a:avLst/>
          </a:prstGeom>
        </p:spPr>
      </p:pic>
      <p:sp>
        <p:nvSpPr>
          <p:cNvPr id="9" name="TextBox 8">
            <a:extLst>
              <a:ext uri="{FF2B5EF4-FFF2-40B4-BE49-F238E27FC236}">
                <a16:creationId xmlns:a16="http://schemas.microsoft.com/office/drawing/2014/main" id="{747974F0-E8DA-262E-79FB-61D030FABE88}"/>
              </a:ext>
            </a:extLst>
          </p:cNvPr>
          <p:cNvSpPr txBox="1"/>
          <p:nvPr/>
        </p:nvSpPr>
        <p:spPr>
          <a:xfrm>
            <a:off x="8582025" y="4781550"/>
            <a:ext cx="2924175" cy="707886"/>
          </a:xfrm>
          <a:prstGeom prst="rect">
            <a:avLst/>
          </a:prstGeom>
          <a:noFill/>
        </p:spPr>
        <p:txBody>
          <a:bodyPr wrap="square" rtlCol="0">
            <a:spAutoFit/>
          </a:bodyPr>
          <a:lstStyle/>
          <a:p>
            <a:r>
              <a:rPr lang="en-US" sz="4000" b="1" dirty="0">
                <a:latin typeface="Calibri" panose="020F0502020204030204" pitchFamily="34" charset="0"/>
                <a:cs typeface="Calibri" panose="020F0502020204030204" pitchFamily="34" charset="0"/>
              </a:rPr>
              <a:t>(</a:t>
            </a:r>
            <a:r>
              <a:rPr lang="en-US" sz="4000" b="1" dirty="0" err="1">
                <a:latin typeface="Calibri" panose="020F0502020204030204" pitchFamily="34" charset="0"/>
                <a:cs typeface="Calibri" panose="020F0502020204030204" pitchFamily="34" charset="0"/>
              </a:rPr>
              <a:t>Tiết</a:t>
            </a:r>
            <a:r>
              <a:rPr lang="en-US" sz="4000" b="1" dirty="0">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04782"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L</a:t>
            </a:r>
            <a:r>
              <a:rPr lang="vi-VN" sz="4800" b="1" dirty="0">
                <a:solidFill>
                  <a:prstClr val="black"/>
                </a:solidFill>
                <a:latin typeface="Calibri" panose="020F0502020204030204" pitchFamily="34" charset="0"/>
                <a:cs typeface="Calibri" panose="020F0502020204030204" pitchFamily="34" charset="0"/>
              </a:rPr>
              <a:t>au dọn nhà cửa giúp cụ già neo đơn</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A7115F86-EA88-7590-4313-711E95817DA2}"/>
              </a:ext>
            </a:extLst>
          </p:cNvPr>
          <p:cNvPicPr>
            <a:picLocks noChangeAspect="1"/>
          </p:cNvPicPr>
          <p:nvPr/>
        </p:nvPicPr>
        <p:blipFill>
          <a:blip r:embed="rId4"/>
          <a:stretch>
            <a:fillRect/>
          </a:stretch>
        </p:blipFill>
        <p:spPr>
          <a:xfrm>
            <a:off x="1257299" y="2152650"/>
            <a:ext cx="4958791" cy="3314700"/>
          </a:xfrm>
          <a:prstGeom prst="rect">
            <a:avLst/>
          </a:prstGeom>
        </p:spPr>
      </p:pic>
    </p:spTree>
    <p:extLst>
      <p:ext uri="{BB962C8B-B14F-4D97-AF65-F5344CB8AC3E}">
        <p14:creationId xmlns:p14="http://schemas.microsoft.com/office/powerpoint/2010/main" val="872543382"/>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Ủng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hộ</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quần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áo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sách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vở</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cho</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học</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sinh</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vùng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lũ</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lụt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A8C1741-920B-F8E2-2236-E205B179CA63}"/>
              </a:ext>
            </a:extLst>
          </p:cNvPr>
          <p:cNvPicPr>
            <a:picLocks noChangeAspect="1"/>
          </p:cNvPicPr>
          <p:nvPr/>
        </p:nvPicPr>
        <p:blipFill>
          <a:blip r:embed="rId4"/>
          <a:stretch>
            <a:fillRect/>
          </a:stretch>
        </p:blipFill>
        <p:spPr>
          <a:xfrm>
            <a:off x="933450" y="2053640"/>
            <a:ext cx="5257800" cy="3389897"/>
          </a:xfrm>
          <a:prstGeom prst="rect">
            <a:avLst/>
          </a:prstGeom>
        </p:spPr>
      </p:pic>
    </p:spTree>
    <p:extLst>
      <p:ext uri="{BB962C8B-B14F-4D97-AF65-F5344CB8AC3E}">
        <p14:creationId xmlns:p14="http://schemas.microsoft.com/office/powerpoint/2010/main" val="324312554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2" y="2206735"/>
            <a:ext cx="5076257"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a:solidFill>
                  <a:prstClr val="black"/>
                </a:solidFill>
                <a:latin typeface="Calibri" panose="020F0502020204030204" pitchFamily="34" charset="0"/>
                <a:cs typeface="Calibri" panose="020F0502020204030204" pitchFamily="34" charset="0"/>
              </a:rPr>
              <a:t>Quan </a:t>
            </a:r>
            <a:r>
              <a:rPr lang="en-US" sz="4800" b="1" dirty="0" err="1">
                <a:solidFill>
                  <a:prstClr val="black"/>
                </a:solidFill>
                <a:latin typeface="Calibri" panose="020F0502020204030204" pitchFamily="34" charset="0"/>
                <a:cs typeface="Calibri" panose="020F0502020204030204" pitchFamily="34" charset="0"/>
              </a:rPr>
              <a:t>tâm</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động</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viên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khi</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gặp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chuyện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buồn</a:t>
            </a:r>
            <a:r>
              <a:rPr lang="en-US" sz="4800" b="1" dirty="0">
                <a:solidFill>
                  <a:prstClr val="black"/>
                </a:solidFill>
                <a:latin typeface="Calibri" panose="020F0502020204030204" pitchFamily="34" charset="0"/>
                <a:cs typeface="Calibri" panose="020F0502020204030204" pitchFamily="34" charset="0"/>
              </a:rPr>
              <a:t>. </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7B1E7790-D797-26EE-6863-82FDFB40B301}"/>
              </a:ext>
            </a:extLst>
          </p:cNvPr>
          <p:cNvPicPr>
            <a:picLocks noChangeAspect="1"/>
          </p:cNvPicPr>
          <p:nvPr/>
        </p:nvPicPr>
        <p:blipFill>
          <a:blip r:embed="rId4"/>
          <a:stretch>
            <a:fillRect/>
          </a:stretch>
        </p:blipFill>
        <p:spPr>
          <a:xfrm>
            <a:off x="1290637" y="2076450"/>
            <a:ext cx="4989594" cy="3286125"/>
          </a:xfrm>
          <a:prstGeom prst="rect">
            <a:avLst/>
          </a:prstGeom>
        </p:spPr>
      </p:pic>
    </p:spTree>
    <p:extLst>
      <p:ext uri="{BB962C8B-B14F-4D97-AF65-F5344CB8AC3E}">
        <p14:creationId xmlns:p14="http://schemas.microsoft.com/office/powerpoint/2010/main" val="218142113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DC00D69C-FAEE-CDF2-A34D-6AD0D5D1B93D}"/>
              </a:ext>
            </a:extLst>
          </p:cNvPr>
          <p:cNvGrpSpPr/>
          <p:nvPr/>
        </p:nvGrpSpPr>
        <p:grpSpPr>
          <a:xfrm>
            <a:off x="819150" y="1581150"/>
            <a:ext cx="8960323" cy="2228514"/>
            <a:chOff x="4144021" y="1484380"/>
            <a:chExt cx="7574794" cy="5012483"/>
          </a:xfrm>
        </p:grpSpPr>
        <p:grpSp>
          <p:nvGrpSpPr>
            <p:cNvPr id="55" name="Group 54">
              <a:extLst>
                <a:ext uri="{FF2B5EF4-FFF2-40B4-BE49-F238E27FC236}">
                  <a16:creationId xmlns:a16="http://schemas.microsoft.com/office/drawing/2014/main" id="{C9A456C2-2F40-B846-160A-C36C9DCEF8BE}"/>
                </a:ext>
              </a:extLst>
            </p:cNvPr>
            <p:cNvGrpSpPr/>
            <p:nvPr/>
          </p:nvGrpSpPr>
          <p:grpSpPr>
            <a:xfrm>
              <a:off x="4144021" y="1484380"/>
              <a:ext cx="7574794" cy="4840220"/>
              <a:chOff x="4436414" y="1551563"/>
              <a:chExt cx="7327378" cy="4327762"/>
            </a:xfrm>
          </p:grpSpPr>
          <p:sp>
            <p:nvSpPr>
              <p:cNvPr id="57" name="Rectangle: Diagonal Corners Rounded 56">
                <a:extLst>
                  <a:ext uri="{FF2B5EF4-FFF2-40B4-BE49-F238E27FC236}">
                    <a16:creationId xmlns:a16="http://schemas.microsoft.com/office/drawing/2014/main" id="{0F436D30-C5EB-A852-6A71-760D635C7E0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Diagonal Corners Rounded 30">
                <a:extLst>
                  <a:ext uri="{FF2B5EF4-FFF2-40B4-BE49-F238E27FC236}">
                    <a16:creationId xmlns:a16="http://schemas.microsoft.com/office/drawing/2014/main" id="{E18DBC89-A297-D2D4-B373-22FA52BAB762}"/>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6" name="TextBox 55">
              <a:extLst>
                <a:ext uri="{FF2B5EF4-FFF2-40B4-BE49-F238E27FC236}">
                  <a16:creationId xmlns:a16="http://schemas.microsoft.com/office/drawing/2014/main" id="{68160F89-FD89-F623-F6A3-6905FB07E385}"/>
                </a:ext>
              </a:extLst>
            </p:cNvPr>
            <p:cNvSpPr txBox="1"/>
            <p:nvPr/>
          </p:nvSpPr>
          <p:spPr>
            <a:xfrm>
              <a:off x="4361429" y="1835508"/>
              <a:ext cx="7091688" cy="4661355"/>
            </a:xfrm>
            <a:prstGeom prst="rect">
              <a:avLst/>
            </a:prstGeom>
            <a:noFill/>
          </p:spPr>
          <p:txBody>
            <a:bodyPr wrap="square" rtlCol="0">
              <a:spAutoFit/>
            </a:bodyPr>
            <a:lstStyle/>
            <a:p>
              <a:pPr marL="0" marR="0" algn="just">
                <a:spcBef>
                  <a:spcPts val="100"/>
                </a:spcBef>
                <a:spcAft>
                  <a:spcPts val="100"/>
                </a:spcAft>
              </a:pP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còn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biết</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việc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nào</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khác</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thể</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1"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6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US" sz="3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9" name="Picture 58">
            <a:extLst>
              <a:ext uri="{FF2B5EF4-FFF2-40B4-BE49-F238E27FC236}">
                <a16:creationId xmlns:a16="http://schemas.microsoft.com/office/drawing/2014/main" id="{16AC076C-E3A8-8249-8355-6C5584233352}"/>
              </a:ext>
            </a:extLst>
          </p:cNvPr>
          <p:cNvPicPr>
            <a:picLocks noChangeAspect="1"/>
          </p:cNvPicPr>
          <p:nvPr/>
        </p:nvPicPr>
        <p:blipFill>
          <a:blip r:embed="rId4"/>
          <a:stretch>
            <a:fillRect/>
          </a:stretch>
        </p:blipFill>
        <p:spPr>
          <a:xfrm>
            <a:off x="8610244" y="3322587"/>
            <a:ext cx="2435900" cy="3184934"/>
          </a:xfrm>
          <a:prstGeom prst="rect">
            <a:avLst/>
          </a:prstGeom>
        </p:spPr>
      </p:pic>
    </p:spTree>
    <p:extLst>
      <p:ext uri="{BB962C8B-B14F-4D97-AF65-F5344CB8AC3E}">
        <p14:creationId xmlns:p14="http://schemas.microsoft.com/office/powerpoint/2010/main" val="258018860"/>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1000"/>
                                        <p:tgtEl>
                                          <p:spTgt spid="59"/>
                                        </p:tgtEl>
                                      </p:cBhvr>
                                    </p:animEffect>
                                    <p:anim calcmode="lin" valueType="num">
                                      <p:cBhvr>
                                        <p:cTn id="12" dur="1000" fill="hold"/>
                                        <p:tgtEl>
                                          <p:spTgt spid="59"/>
                                        </p:tgtEl>
                                        <p:attrNameLst>
                                          <p:attrName>ppt_x</p:attrName>
                                        </p:attrNameLst>
                                      </p:cBhvr>
                                      <p:tavLst>
                                        <p:tav tm="0">
                                          <p:val>
                                            <p:strVal val="#ppt_x"/>
                                          </p:val>
                                        </p:tav>
                                        <p:tav tm="100000">
                                          <p:val>
                                            <p:strVal val="#ppt_x"/>
                                          </p:val>
                                        </p:tav>
                                      </p:tavLst>
                                    </p:anim>
                                    <p:anim calcmode="lin" valueType="num">
                                      <p:cBhvr>
                                        <p:cTn id="13" dur="900" decel="100000" fill="hold"/>
                                        <p:tgtEl>
                                          <p:spTgt spid="5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673351" y="2012677"/>
            <a:ext cx="4945599" cy="665751"/>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83262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E5E9EE9-8E8A-46EE-AF50-EE26DF48F18B}"/>
              </a:ext>
            </a:extLst>
          </p:cNvPr>
          <p:cNvGrpSpPr/>
          <p:nvPr/>
        </p:nvGrpSpPr>
        <p:grpSpPr>
          <a:xfrm rot="5400000">
            <a:off x="4352925" y="-695325"/>
            <a:ext cx="4991099" cy="9201150"/>
            <a:chOff x="8973341" y="852625"/>
            <a:chExt cx="2029095" cy="1435453"/>
          </a:xfrm>
        </p:grpSpPr>
        <p:sp>
          <p:nvSpPr>
            <p:cNvPr id="3" name="Freeform 255">
              <a:extLst>
                <a:ext uri="{FF2B5EF4-FFF2-40B4-BE49-F238E27FC236}">
                  <a16:creationId xmlns:a16="http://schemas.microsoft.com/office/drawing/2014/main" id="{AB1DF3FF-9B4C-9514-5A53-0ABD43F0D920}"/>
                </a:ext>
              </a:extLst>
            </p:cNvPr>
            <p:cNvSpPr>
              <a:spLocks/>
            </p:cNvSpPr>
            <p:nvPr/>
          </p:nvSpPr>
          <p:spPr bwMode="auto">
            <a:xfrm>
              <a:off x="8973341" y="852625"/>
              <a:ext cx="2029095" cy="1435453"/>
            </a:xfrm>
            <a:custGeom>
              <a:avLst/>
              <a:gdLst>
                <a:gd name="T0" fmla="*/ 11425 w 11425"/>
                <a:gd name="T1" fmla="*/ 895 h 8082"/>
                <a:gd name="T2" fmla="*/ 11425 w 11425"/>
                <a:gd name="T3" fmla="*/ 7187 h 8082"/>
                <a:gd name="T4" fmla="*/ 10530 w 11425"/>
                <a:gd name="T5" fmla="*/ 8082 h 8082"/>
                <a:gd name="T6" fmla="*/ 895 w 11425"/>
                <a:gd name="T7" fmla="*/ 8082 h 8082"/>
                <a:gd name="T8" fmla="*/ 0 w 11425"/>
                <a:gd name="T9" fmla="*/ 7187 h 8082"/>
                <a:gd name="T10" fmla="*/ 0 w 11425"/>
                <a:gd name="T11" fmla="*/ 895 h 8082"/>
                <a:gd name="T12" fmla="*/ 895 w 11425"/>
                <a:gd name="T13" fmla="*/ 0 h 8082"/>
                <a:gd name="T14" fmla="*/ 10530 w 11425"/>
                <a:gd name="T15" fmla="*/ 0 h 8082"/>
                <a:gd name="T16" fmla="*/ 11425 w 11425"/>
                <a:gd name="T17" fmla="*/ 895 h 8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5" h="8082">
                  <a:moveTo>
                    <a:pt x="11425" y="895"/>
                  </a:moveTo>
                  <a:lnTo>
                    <a:pt x="11425" y="7187"/>
                  </a:lnTo>
                  <a:cubicBezTo>
                    <a:pt x="11425" y="7681"/>
                    <a:pt x="11025" y="8082"/>
                    <a:pt x="10530" y="8082"/>
                  </a:cubicBezTo>
                  <a:lnTo>
                    <a:pt x="895" y="8082"/>
                  </a:lnTo>
                  <a:cubicBezTo>
                    <a:pt x="401" y="8082"/>
                    <a:pt x="0" y="7681"/>
                    <a:pt x="0" y="7187"/>
                  </a:cubicBezTo>
                  <a:lnTo>
                    <a:pt x="0" y="895"/>
                  </a:lnTo>
                  <a:cubicBezTo>
                    <a:pt x="0" y="401"/>
                    <a:pt x="401" y="0"/>
                    <a:pt x="895" y="0"/>
                  </a:cubicBezTo>
                  <a:lnTo>
                    <a:pt x="10530" y="0"/>
                  </a:lnTo>
                  <a:cubicBezTo>
                    <a:pt x="11025" y="0"/>
                    <a:pt x="11425" y="401"/>
                    <a:pt x="11425" y="895"/>
                  </a:cubicBezTo>
                </a:path>
              </a:pathLst>
            </a:custGeom>
            <a:solidFill>
              <a:srgbClr val="255F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 name="Rectangle 256">
              <a:extLst>
                <a:ext uri="{FF2B5EF4-FFF2-40B4-BE49-F238E27FC236}">
                  <a16:creationId xmlns:a16="http://schemas.microsoft.com/office/drawing/2014/main" id="{30743EDA-735F-021C-45E8-9C46E1BE23A0}"/>
                </a:ext>
              </a:extLst>
            </p:cNvPr>
            <p:cNvSpPr>
              <a:spLocks noChangeArrowheads="1"/>
            </p:cNvSpPr>
            <p:nvPr/>
          </p:nvSpPr>
          <p:spPr bwMode="auto">
            <a:xfrm>
              <a:off x="9177621" y="925289"/>
              <a:ext cx="1621905" cy="129149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 name="Freeform 257">
              <a:extLst>
                <a:ext uri="{FF2B5EF4-FFF2-40B4-BE49-F238E27FC236}">
                  <a16:creationId xmlns:a16="http://schemas.microsoft.com/office/drawing/2014/main" id="{2F8B0AA2-A5F8-9CAB-73E3-73F547442DDB}"/>
                </a:ext>
              </a:extLst>
            </p:cNvPr>
            <p:cNvSpPr>
              <a:spLocks/>
            </p:cNvSpPr>
            <p:nvPr/>
          </p:nvSpPr>
          <p:spPr bwMode="auto">
            <a:xfrm>
              <a:off x="10855737" y="1549033"/>
              <a:ext cx="96723" cy="71360"/>
            </a:xfrm>
            <a:custGeom>
              <a:avLst/>
              <a:gdLst>
                <a:gd name="T0" fmla="*/ 48 w 491"/>
                <a:gd name="T1" fmla="*/ 44 h 552"/>
                <a:gd name="T2" fmla="*/ 0 w 491"/>
                <a:gd name="T3" fmla="*/ 154 h 552"/>
                <a:gd name="T4" fmla="*/ 30 w 491"/>
                <a:gd name="T5" fmla="*/ 241 h 552"/>
                <a:gd name="T6" fmla="*/ 67 w 491"/>
                <a:gd name="T7" fmla="*/ 276 h 552"/>
                <a:gd name="T8" fmla="*/ 30 w 491"/>
                <a:gd name="T9" fmla="*/ 311 h 552"/>
                <a:gd name="T10" fmla="*/ 0 w 491"/>
                <a:gd name="T11" fmla="*/ 398 h 552"/>
                <a:gd name="T12" fmla="*/ 48 w 491"/>
                <a:gd name="T13" fmla="*/ 508 h 552"/>
                <a:gd name="T14" fmla="*/ 166 w 491"/>
                <a:gd name="T15" fmla="*/ 552 h 552"/>
                <a:gd name="T16" fmla="*/ 300 w 491"/>
                <a:gd name="T17" fmla="*/ 497 h 552"/>
                <a:gd name="T18" fmla="*/ 429 w 491"/>
                <a:gd name="T19" fmla="*/ 360 h 552"/>
                <a:gd name="T20" fmla="*/ 483 w 491"/>
                <a:gd name="T21" fmla="*/ 297 h 552"/>
                <a:gd name="T22" fmla="*/ 491 w 491"/>
                <a:gd name="T23" fmla="*/ 276 h 552"/>
                <a:gd name="T24" fmla="*/ 483 w 491"/>
                <a:gd name="T25" fmla="*/ 254 h 552"/>
                <a:gd name="T26" fmla="*/ 429 w 491"/>
                <a:gd name="T27" fmla="*/ 192 h 552"/>
                <a:gd name="T28" fmla="*/ 300 w 491"/>
                <a:gd name="T29" fmla="*/ 55 h 552"/>
                <a:gd name="T30" fmla="*/ 166 w 491"/>
                <a:gd name="T31" fmla="*/ 0 h 552"/>
                <a:gd name="T32" fmla="*/ 48 w 491"/>
                <a:gd name="T33" fmla="*/ 4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1" h="552">
                  <a:moveTo>
                    <a:pt x="48" y="44"/>
                  </a:moveTo>
                  <a:cubicBezTo>
                    <a:pt x="17" y="72"/>
                    <a:pt x="0" y="111"/>
                    <a:pt x="0" y="154"/>
                  </a:cubicBezTo>
                  <a:cubicBezTo>
                    <a:pt x="0" y="186"/>
                    <a:pt x="10" y="215"/>
                    <a:pt x="30" y="241"/>
                  </a:cubicBezTo>
                  <a:cubicBezTo>
                    <a:pt x="40" y="254"/>
                    <a:pt x="52" y="265"/>
                    <a:pt x="67" y="276"/>
                  </a:cubicBezTo>
                  <a:cubicBezTo>
                    <a:pt x="52" y="286"/>
                    <a:pt x="40" y="298"/>
                    <a:pt x="30" y="311"/>
                  </a:cubicBezTo>
                  <a:cubicBezTo>
                    <a:pt x="10" y="336"/>
                    <a:pt x="0" y="366"/>
                    <a:pt x="0" y="398"/>
                  </a:cubicBezTo>
                  <a:cubicBezTo>
                    <a:pt x="0" y="440"/>
                    <a:pt x="17" y="479"/>
                    <a:pt x="48" y="508"/>
                  </a:cubicBezTo>
                  <a:cubicBezTo>
                    <a:pt x="79" y="536"/>
                    <a:pt x="121" y="552"/>
                    <a:pt x="166" y="552"/>
                  </a:cubicBezTo>
                  <a:cubicBezTo>
                    <a:pt x="213" y="552"/>
                    <a:pt x="255" y="534"/>
                    <a:pt x="300" y="497"/>
                  </a:cubicBezTo>
                  <a:cubicBezTo>
                    <a:pt x="341" y="463"/>
                    <a:pt x="381" y="416"/>
                    <a:pt x="429" y="360"/>
                  </a:cubicBezTo>
                  <a:cubicBezTo>
                    <a:pt x="445" y="341"/>
                    <a:pt x="464" y="319"/>
                    <a:pt x="483" y="297"/>
                  </a:cubicBezTo>
                  <a:cubicBezTo>
                    <a:pt x="488" y="291"/>
                    <a:pt x="491" y="284"/>
                    <a:pt x="491" y="276"/>
                  </a:cubicBezTo>
                  <a:cubicBezTo>
                    <a:pt x="491" y="268"/>
                    <a:pt x="488" y="260"/>
                    <a:pt x="483" y="254"/>
                  </a:cubicBezTo>
                  <a:cubicBezTo>
                    <a:pt x="464" y="232"/>
                    <a:pt x="445" y="211"/>
                    <a:pt x="429" y="192"/>
                  </a:cubicBezTo>
                  <a:cubicBezTo>
                    <a:pt x="381" y="136"/>
                    <a:pt x="341" y="88"/>
                    <a:pt x="300" y="55"/>
                  </a:cubicBezTo>
                  <a:cubicBezTo>
                    <a:pt x="255" y="17"/>
                    <a:pt x="213" y="0"/>
                    <a:pt x="166" y="0"/>
                  </a:cubicBezTo>
                  <a:cubicBezTo>
                    <a:pt x="121" y="0"/>
                    <a:pt x="79" y="15"/>
                    <a:pt x="48" y="44"/>
                  </a:cubicBezTo>
                  <a:close/>
                </a:path>
              </a:pathLst>
            </a:custGeom>
            <a:solidFill>
              <a:srgbClr val="ECB8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sp>
        <p:nvSpPr>
          <p:cNvPr id="8" name="TextBox 7">
            <a:extLst>
              <a:ext uri="{FF2B5EF4-FFF2-40B4-BE49-F238E27FC236}">
                <a16:creationId xmlns:a16="http://schemas.microsoft.com/office/drawing/2014/main" id="{C1A75B58-4956-80EF-0A7F-0EB1A0089643}"/>
              </a:ext>
            </a:extLst>
          </p:cNvPr>
          <p:cNvSpPr txBox="1"/>
          <p:nvPr/>
        </p:nvSpPr>
        <p:spPr>
          <a:xfrm>
            <a:off x="2847976" y="1948859"/>
            <a:ext cx="8048624" cy="3970318"/>
          </a:xfrm>
          <a:prstGeom prst="rect">
            <a:avLst/>
          </a:prstGeom>
          <a:noFill/>
        </p:spPr>
        <p:txBody>
          <a:bodyPr wrap="square" rtlCol="0">
            <a:spAutoFit/>
          </a:bodyPr>
          <a:lstStyle/>
          <a:p>
            <a:pPr lvl="0" algn="just">
              <a:defRPr/>
            </a:pPr>
            <a:r>
              <a:rPr lang="vi-VN" sz="3600" b="1" dirty="0">
                <a:solidFill>
                  <a:srgbClr val="328C96"/>
                </a:solidFill>
                <a:latin typeface="Calibri" panose="020F0502020204030204" pitchFamily="34" charset="0"/>
                <a:cs typeface="Calibri" panose="020F0502020204030204" pitchFamily="34" charset="0"/>
              </a:rPr>
              <a:t>Ngoài những cách trên để thể hiện sự cảm thông, giúp đỡ người có hoàn cảnh khó khăn thì còn có một số cách khác như đưa ra lời khuyên cho những người gặp hoàn cảnh khó khăn; an ủi, bảo vệ những người đang sợ hãi; làm các công việc tình nguyện tại trại trẻ mồ côi,...</a:t>
            </a:r>
            <a:endParaRPr kumimoji="0" lang="vi-VN" sz="3600" b="1" i="0" u="none" strike="noStrike" kern="1200" cap="none" spc="0" normalizeH="0" baseline="0" noProof="0" dirty="0">
              <a:ln>
                <a:noFill/>
              </a:ln>
              <a:solidFill>
                <a:srgbClr val="328C96"/>
              </a:solidFill>
              <a:effectLst/>
              <a:uLnTx/>
              <a:uFillTx/>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C1B14976-6D71-0A23-A9C9-81AE6EAAEFAB}"/>
              </a:ext>
            </a:extLst>
          </p:cNvPr>
          <p:cNvGrpSpPr/>
          <p:nvPr/>
        </p:nvGrpSpPr>
        <p:grpSpPr>
          <a:xfrm>
            <a:off x="147818" y="1025443"/>
            <a:ext cx="2065148" cy="2028696"/>
            <a:chOff x="3109913" y="390525"/>
            <a:chExt cx="5970588" cy="6275388"/>
          </a:xfrm>
        </p:grpSpPr>
        <p:sp>
          <p:nvSpPr>
            <p:cNvPr id="11" name="Oval 10">
              <a:extLst>
                <a:ext uri="{FF2B5EF4-FFF2-40B4-BE49-F238E27FC236}">
                  <a16:creationId xmlns:a16="http://schemas.microsoft.com/office/drawing/2014/main" id="{E6C79303-E310-87C4-1422-E0DB15FA0A8D}"/>
                </a:ext>
              </a:extLst>
            </p:cNvPr>
            <p:cNvSpPr>
              <a:spLocks noChangeArrowheads="1"/>
            </p:cNvSpPr>
            <p:nvPr/>
          </p:nvSpPr>
          <p:spPr bwMode="auto">
            <a:xfrm>
              <a:off x="3109913" y="390525"/>
              <a:ext cx="5970588" cy="5969000"/>
            </a:xfrm>
            <a:prstGeom prst="ellipse">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 name="Oval 11">
              <a:extLst>
                <a:ext uri="{FF2B5EF4-FFF2-40B4-BE49-F238E27FC236}">
                  <a16:creationId xmlns:a16="http://schemas.microsoft.com/office/drawing/2014/main" id="{AF7EE0FD-5F21-5E36-D316-BB4CA923CCF7}"/>
                </a:ext>
              </a:extLst>
            </p:cNvPr>
            <p:cNvSpPr>
              <a:spLocks noChangeArrowheads="1"/>
            </p:cNvSpPr>
            <p:nvPr/>
          </p:nvSpPr>
          <p:spPr bwMode="auto">
            <a:xfrm>
              <a:off x="5062538" y="6443663"/>
              <a:ext cx="2368550" cy="222250"/>
            </a:xfrm>
            <a:prstGeom prst="ellipse">
              <a:avLst/>
            </a:prstGeom>
            <a:solidFill>
              <a:srgbClr val="FAB5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 name="Freeform 12">
              <a:extLst>
                <a:ext uri="{FF2B5EF4-FFF2-40B4-BE49-F238E27FC236}">
                  <a16:creationId xmlns:a16="http://schemas.microsoft.com/office/drawing/2014/main" id="{C3FF0EC7-911E-DAB4-773D-1B85D34F3892}"/>
                </a:ext>
              </a:extLst>
            </p:cNvPr>
            <p:cNvSpPr>
              <a:spLocks/>
            </p:cNvSpPr>
            <p:nvPr/>
          </p:nvSpPr>
          <p:spPr bwMode="auto">
            <a:xfrm>
              <a:off x="7035801" y="3282950"/>
              <a:ext cx="1123950" cy="1465263"/>
            </a:xfrm>
            <a:custGeom>
              <a:avLst/>
              <a:gdLst>
                <a:gd name="T0" fmla="*/ 308 w 5462"/>
                <a:gd name="T1" fmla="*/ 2898 h 7125"/>
                <a:gd name="T2" fmla="*/ 871 w 5462"/>
                <a:gd name="T3" fmla="*/ 1941 h 7125"/>
                <a:gd name="T4" fmla="*/ 993 w 5462"/>
                <a:gd name="T5" fmla="*/ 1900 h 7125"/>
                <a:gd name="T6" fmla="*/ 998 w 5462"/>
                <a:gd name="T7" fmla="*/ 1900 h 7125"/>
                <a:gd name="T8" fmla="*/ 1066 w 5462"/>
                <a:gd name="T9" fmla="*/ 1600 h 7125"/>
                <a:gd name="T10" fmla="*/ 1419 w 5462"/>
                <a:gd name="T11" fmla="*/ 1599 h 7125"/>
                <a:gd name="T12" fmla="*/ 2222 w 5462"/>
                <a:gd name="T13" fmla="*/ 1065 h 7125"/>
                <a:gd name="T14" fmla="*/ 2927 w 5462"/>
                <a:gd name="T15" fmla="*/ 377 h 7125"/>
                <a:gd name="T16" fmla="*/ 3086 w 5462"/>
                <a:gd name="T17" fmla="*/ 181 h 7125"/>
                <a:gd name="T18" fmla="*/ 3256 w 5462"/>
                <a:gd name="T19" fmla="*/ 53 h 7125"/>
                <a:gd name="T20" fmla="*/ 4751 w 5462"/>
                <a:gd name="T21" fmla="*/ 1778 h 7125"/>
                <a:gd name="T22" fmla="*/ 4341 w 5462"/>
                <a:gd name="T23" fmla="*/ 3173 h 7125"/>
                <a:gd name="T24" fmla="*/ 4927 w 5462"/>
                <a:gd name="T25" fmla="*/ 3619 h 7125"/>
                <a:gd name="T26" fmla="*/ 4471 w 5462"/>
                <a:gd name="T27" fmla="*/ 4987 h 7125"/>
                <a:gd name="T28" fmla="*/ 5358 w 5462"/>
                <a:gd name="T29" fmla="*/ 6009 h 7125"/>
                <a:gd name="T30" fmla="*/ 5293 w 5462"/>
                <a:gd name="T31" fmla="*/ 6320 h 7125"/>
                <a:gd name="T32" fmla="*/ 3525 w 5462"/>
                <a:gd name="T33" fmla="*/ 7082 h 7125"/>
                <a:gd name="T34" fmla="*/ 3248 w 5462"/>
                <a:gd name="T35" fmla="*/ 6830 h 7125"/>
                <a:gd name="T36" fmla="*/ 3300 w 5462"/>
                <a:gd name="T37" fmla="*/ 5535 h 7125"/>
                <a:gd name="T38" fmla="*/ 3301 w 5462"/>
                <a:gd name="T39" fmla="*/ 5475 h 7125"/>
                <a:gd name="T40" fmla="*/ 2226 w 5462"/>
                <a:gd name="T41" fmla="*/ 5501 h 7125"/>
                <a:gd name="T42" fmla="*/ 1611 w 5462"/>
                <a:gd name="T43" fmla="*/ 4177 h 7125"/>
                <a:gd name="T44" fmla="*/ 107 w 5462"/>
                <a:gd name="T45" fmla="*/ 3465 h 7125"/>
                <a:gd name="T46" fmla="*/ 308 w 5462"/>
                <a:gd name="T47" fmla="*/ 2898 h 7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2" h="7125">
                  <a:moveTo>
                    <a:pt x="308" y="2898"/>
                  </a:moveTo>
                  <a:cubicBezTo>
                    <a:pt x="442" y="2525"/>
                    <a:pt x="736" y="2314"/>
                    <a:pt x="871" y="1941"/>
                  </a:cubicBezTo>
                  <a:cubicBezTo>
                    <a:pt x="877" y="1925"/>
                    <a:pt x="986" y="1914"/>
                    <a:pt x="993" y="1900"/>
                  </a:cubicBezTo>
                  <a:cubicBezTo>
                    <a:pt x="995" y="1900"/>
                    <a:pt x="997" y="1900"/>
                    <a:pt x="998" y="1900"/>
                  </a:cubicBezTo>
                  <a:cubicBezTo>
                    <a:pt x="1100" y="1896"/>
                    <a:pt x="965" y="1613"/>
                    <a:pt x="1066" y="1600"/>
                  </a:cubicBezTo>
                  <a:cubicBezTo>
                    <a:pt x="1139" y="1591"/>
                    <a:pt x="1351" y="1622"/>
                    <a:pt x="1419" y="1599"/>
                  </a:cubicBezTo>
                  <a:cubicBezTo>
                    <a:pt x="1726" y="1652"/>
                    <a:pt x="2047" y="1248"/>
                    <a:pt x="2222" y="1065"/>
                  </a:cubicBezTo>
                  <a:cubicBezTo>
                    <a:pt x="2481" y="794"/>
                    <a:pt x="2831" y="737"/>
                    <a:pt x="2927" y="377"/>
                  </a:cubicBezTo>
                  <a:cubicBezTo>
                    <a:pt x="2955" y="275"/>
                    <a:pt x="3014" y="212"/>
                    <a:pt x="3086" y="181"/>
                  </a:cubicBezTo>
                  <a:cubicBezTo>
                    <a:pt x="3057" y="98"/>
                    <a:pt x="3157" y="0"/>
                    <a:pt x="3256" y="53"/>
                  </a:cubicBezTo>
                  <a:cubicBezTo>
                    <a:pt x="3978" y="438"/>
                    <a:pt x="4643" y="905"/>
                    <a:pt x="4751" y="1778"/>
                  </a:cubicBezTo>
                  <a:cubicBezTo>
                    <a:pt x="4818" y="2318"/>
                    <a:pt x="4639" y="2777"/>
                    <a:pt x="4341" y="3173"/>
                  </a:cubicBezTo>
                  <a:cubicBezTo>
                    <a:pt x="4588" y="3231"/>
                    <a:pt x="4806" y="3367"/>
                    <a:pt x="4927" y="3619"/>
                  </a:cubicBezTo>
                  <a:cubicBezTo>
                    <a:pt x="5176" y="4139"/>
                    <a:pt x="4840" y="4626"/>
                    <a:pt x="4471" y="4987"/>
                  </a:cubicBezTo>
                  <a:cubicBezTo>
                    <a:pt x="4751" y="5344"/>
                    <a:pt x="5022" y="5698"/>
                    <a:pt x="5358" y="6009"/>
                  </a:cubicBezTo>
                  <a:cubicBezTo>
                    <a:pt x="5462" y="6106"/>
                    <a:pt x="5390" y="6259"/>
                    <a:pt x="5293" y="6320"/>
                  </a:cubicBezTo>
                  <a:cubicBezTo>
                    <a:pt x="4737" y="6669"/>
                    <a:pt x="4156" y="6905"/>
                    <a:pt x="3525" y="7082"/>
                  </a:cubicBezTo>
                  <a:cubicBezTo>
                    <a:pt x="3372" y="7125"/>
                    <a:pt x="3240" y="6971"/>
                    <a:pt x="3248" y="6830"/>
                  </a:cubicBezTo>
                  <a:cubicBezTo>
                    <a:pt x="3271" y="6399"/>
                    <a:pt x="3288" y="5967"/>
                    <a:pt x="3300" y="5535"/>
                  </a:cubicBezTo>
                  <a:cubicBezTo>
                    <a:pt x="3300" y="5515"/>
                    <a:pt x="3300" y="5495"/>
                    <a:pt x="3301" y="5475"/>
                  </a:cubicBezTo>
                  <a:cubicBezTo>
                    <a:pt x="2979" y="5632"/>
                    <a:pt x="2623" y="5676"/>
                    <a:pt x="2226" y="5501"/>
                  </a:cubicBezTo>
                  <a:cubicBezTo>
                    <a:pt x="1646" y="5245"/>
                    <a:pt x="1537" y="4714"/>
                    <a:pt x="1611" y="4177"/>
                  </a:cubicBezTo>
                  <a:cubicBezTo>
                    <a:pt x="1179" y="4139"/>
                    <a:pt x="281" y="3802"/>
                    <a:pt x="107" y="3465"/>
                  </a:cubicBezTo>
                  <a:cubicBezTo>
                    <a:pt x="0" y="3261"/>
                    <a:pt x="235" y="3097"/>
                    <a:pt x="308" y="2898"/>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3" name="Freeform 13">
              <a:extLst>
                <a:ext uri="{FF2B5EF4-FFF2-40B4-BE49-F238E27FC236}">
                  <a16:creationId xmlns:a16="http://schemas.microsoft.com/office/drawing/2014/main" id="{E9ED8DD7-8BE7-4A40-63A9-C4D9C1CF0776}"/>
                </a:ext>
              </a:extLst>
            </p:cNvPr>
            <p:cNvSpPr>
              <a:spLocks/>
            </p:cNvSpPr>
            <p:nvPr/>
          </p:nvSpPr>
          <p:spPr bwMode="auto">
            <a:xfrm>
              <a:off x="7040563" y="3608388"/>
              <a:ext cx="912813" cy="1139825"/>
            </a:xfrm>
            <a:custGeom>
              <a:avLst/>
              <a:gdLst>
                <a:gd name="T0" fmla="*/ 265 w 4434"/>
                <a:gd name="T1" fmla="*/ 1398 h 5542"/>
                <a:gd name="T2" fmla="*/ 976 w 4434"/>
                <a:gd name="T3" fmla="*/ 109 h 5542"/>
                <a:gd name="T4" fmla="*/ 1568 w 4434"/>
                <a:gd name="T5" fmla="*/ 0 h 5542"/>
                <a:gd name="T6" fmla="*/ 1552 w 4434"/>
                <a:gd name="T7" fmla="*/ 536 h 5542"/>
                <a:gd name="T8" fmla="*/ 1928 w 4434"/>
                <a:gd name="T9" fmla="*/ 1683 h 5542"/>
                <a:gd name="T10" fmla="*/ 2803 w 4434"/>
                <a:gd name="T11" fmla="*/ 2011 h 5542"/>
                <a:gd name="T12" fmla="*/ 2574 w 4434"/>
                <a:gd name="T13" fmla="*/ 2320 h 5542"/>
                <a:gd name="T14" fmla="*/ 2642 w 4434"/>
                <a:gd name="T15" fmla="*/ 3058 h 5542"/>
                <a:gd name="T16" fmla="*/ 3289 w 4434"/>
                <a:gd name="T17" fmla="*/ 3509 h 5542"/>
                <a:gd name="T18" fmla="*/ 3907 w 4434"/>
                <a:gd name="T19" fmla="*/ 3520 h 5542"/>
                <a:gd name="T20" fmla="*/ 4434 w 4434"/>
                <a:gd name="T21" fmla="*/ 5173 h 5542"/>
                <a:gd name="T22" fmla="*/ 3499 w 4434"/>
                <a:gd name="T23" fmla="*/ 5499 h 5542"/>
                <a:gd name="T24" fmla="*/ 3222 w 4434"/>
                <a:gd name="T25" fmla="*/ 5247 h 5542"/>
                <a:gd name="T26" fmla="*/ 3274 w 4434"/>
                <a:gd name="T27" fmla="*/ 3952 h 5542"/>
                <a:gd name="T28" fmla="*/ 3275 w 4434"/>
                <a:gd name="T29" fmla="*/ 3892 h 5542"/>
                <a:gd name="T30" fmla="*/ 2200 w 4434"/>
                <a:gd name="T31" fmla="*/ 3918 h 5542"/>
                <a:gd name="T32" fmla="*/ 1585 w 4434"/>
                <a:gd name="T33" fmla="*/ 2594 h 5542"/>
                <a:gd name="T34" fmla="*/ 106 w 4434"/>
                <a:gd name="T35" fmla="*/ 1845 h 5542"/>
                <a:gd name="T36" fmla="*/ 265 w 4434"/>
                <a:gd name="T37" fmla="*/ 1398 h 5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34" h="5542">
                  <a:moveTo>
                    <a:pt x="265" y="1398"/>
                  </a:moveTo>
                  <a:cubicBezTo>
                    <a:pt x="388" y="1058"/>
                    <a:pt x="853" y="449"/>
                    <a:pt x="976" y="109"/>
                  </a:cubicBezTo>
                  <a:cubicBezTo>
                    <a:pt x="1193" y="115"/>
                    <a:pt x="1358" y="47"/>
                    <a:pt x="1568" y="0"/>
                  </a:cubicBezTo>
                  <a:cubicBezTo>
                    <a:pt x="1565" y="45"/>
                    <a:pt x="1551" y="491"/>
                    <a:pt x="1552" y="536"/>
                  </a:cubicBezTo>
                  <a:cubicBezTo>
                    <a:pt x="1554" y="939"/>
                    <a:pt x="1643" y="1380"/>
                    <a:pt x="1928" y="1683"/>
                  </a:cubicBezTo>
                  <a:cubicBezTo>
                    <a:pt x="2164" y="1934"/>
                    <a:pt x="2480" y="2023"/>
                    <a:pt x="2803" y="2011"/>
                  </a:cubicBezTo>
                  <a:cubicBezTo>
                    <a:pt x="2717" y="2108"/>
                    <a:pt x="2634" y="2206"/>
                    <a:pt x="2574" y="2320"/>
                  </a:cubicBezTo>
                  <a:cubicBezTo>
                    <a:pt x="2446" y="2565"/>
                    <a:pt x="2514" y="2827"/>
                    <a:pt x="2642" y="3058"/>
                  </a:cubicBezTo>
                  <a:cubicBezTo>
                    <a:pt x="2783" y="3313"/>
                    <a:pt x="3002" y="3462"/>
                    <a:pt x="3289" y="3509"/>
                  </a:cubicBezTo>
                  <a:cubicBezTo>
                    <a:pt x="3493" y="3543"/>
                    <a:pt x="3701" y="3527"/>
                    <a:pt x="3907" y="3520"/>
                  </a:cubicBezTo>
                  <a:cubicBezTo>
                    <a:pt x="3769" y="4124"/>
                    <a:pt x="3959" y="4788"/>
                    <a:pt x="4434" y="5173"/>
                  </a:cubicBezTo>
                  <a:cubicBezTo>
                    <a:pt x="4133" y="5302"/>
                    <a:pt x="3823" y="5408"/>
                    <a:pt x="3499" y="5499"/>
                  </a:cubicBezTo>
                  <a:cubicBezTo>
                    <a:pt x="3346" y="5542"/>
                    <a:pt x="3214" y="5387"/>
                    <a:pt x="3222" y="5247"/>
                  </a:cubicBezTo>
                  <a:cubicBezTo>
                    <a:pt x="3245" y="4816"/>
                    <a:pt x="3262" y="4384"/>
                    <a:pt x="3274" y="3952"/>
                  </a:cubicBezTo>
                  <a:cubicBezTo>
                    <a:pt x="3274" y="3932"/>
                    <a:pt x="3274" y="3912"/>
                    <a:pt x="3275" y="3892"/>
                  </a:cubicBezTo>
                  <a:cubicBezTo>
                    <a:pt x="2953" y="4048"/>
                    <a:pt x="2597" y="4093"/>
                    <a:pt x="2200" y="3918"/>
                  </a:cubicBezTo>
                  <a:cubicBezTo>
                    <a:pt x="1620" y="3662"/>
                    <a:pt x="1512" y="3131"/>
                    <a:pt x="1585" y="2594"/>
                  </a:cubicBezTo>
                  <a:cubicBezTo>
                    <a:pt x="1153" y="2555"/>
                    <a:pt x="281" y="2182"/>
                    <a:pt x="106" y="1845"/>
                  </a:cubicBezTo>
                  <a:cubicBezTo>
                    <a:pt x="0" y="1641"/>
                    <a:pt x="193" y="1597"/>
                    <a:pt x="265" y="1398"/>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4" name="Freeform 14">
              <a:extLst>
                <a:ext uri="{FF2B5EF4-FFF2-40B4-BE49-F238E27FC236}">
                  <a16:creationId xmlns:a16="http://schemas.microsoft.com/office/drawing/2014/main" id="{576BDB07-D77E-AFEE-5990-F553BC1022F0}"/>
                </a:ext>
              </a:extLst>
            </p:cNvPr>
            <p:cNvSpPr>
              <a:spLocks/>
            </p:cNvSpPr>
            <p:nvPr/>
          </p:nvSpPr>
          <p:spPr bwMode="auto">
            <a:xfrm>
              <a:off x="7645401" y="3308350"/>
              <a:ext cx="423863" cy="952500"/>
            </a:xfrm>
            <a:custGeom>
              <a:avLst/>
              <a:gdLst>
                <a:gd name="T0" fmla="*/ 227 w 2061"/>
                <a:gd name="T1" fmla="*/ 28 h 4632"/>
                <a:gd name="T2" fmla="*/ 1487 w 2061"/>
                <a:gd name="T3" fmla="*/ 2661 h 4632"/>
                <a:gd name="T4" fmla="*/ 1102 w 2061"/>
                <a:gd name="T5" fmla="*/ 3216 h 4632"/>
                <a:gd name="T6" fmla="*/ 1367 w 2061"/>
                <a:gd name="T7" fmla="*/ 3238 h 4632"/>
                <a:gd name="T8" fmla="*/ 1656 w 2061"/>
                <a:gd name="T9" fmla="*/ 3394 h 4632"/>
                <a:gd name="T10" fmla="*/ 1520 w 2061"/>
                <a:gd name="T11" fmla="*/ 4623 h 4632"/>
                <a:gd name="T12" fmla="*/ 1505 w 2061"/>
                <a:gd name="T13" fmla="*/ 4613 h 4632"/>
                <a:gd name="T14" fmla="*/ 1817 w 2061"/>
                <a:gd name="T15" fmla="*/ 3968 h 4632"/>
                <a:gd name="T16" fmla="*/ 982 w 2061"/>
                <a:gd name="T17" fmla="*/ 3322 h 4632"/>
                <a:gd name="T18" fmla="*/ 946 w 2061"/>
                <a:gd name="T19" fmla="*/ 3266 h 4632"/>
                <a:gd name="T20" fmla="*/ 1434 w 2061"/>
                <a:gd name="T21" fmla="*/ 1550 h 4632"/>
                <a:gd name="T22" fmla="*/ 200 w 2061"/>
                <a:gd name="T23" fmla="*/ 338 h 4632"/>
                <a:gd name="T24" fmla="*/ 227 w 2061"/>
                <a:gd name="T25" fmla="*/ 28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1" h="4632">
                  <a:moveTo>
                    <a:pt x="227" y="28"/>
                  </a:moveTo>
                  <a:cubicBezTo>
                    <a:pt x="1480" y="205"/>
                    <a:pt x="2028" y="1586"/>
                    <a:pt x="1487" y="2661"/>
                  </a:cubicBezTo>
                  <a:cubicBezTo>
                    <a:pt x="1451" y="2731"/>
                    <a:pt x="1151" y="3147"/>
                    <a:pt x="1102" y="3216"/>
                  </a:cubicBezTo>
                  <a:cubicBezTo>
                    <a:pt x="1150" y="3201"/>
                    <a:pt x="1391" y="3244"/>
                    <a:pt x="1367" y="3238"/>
                  </a:cubicBezTo>
                  <a:cubicBezTo>
                    <a:pt x="1476" y="3265"/>
                    <a:pt x="1572" y="3321"/>
                    <a:pt x="1656" y="3394"/>
                  </a:cubicBezTo>
                  <a:cubicBezTo>
                    <a:pt x="2061" y="3747"/>
                    <a:pt x="1807" y="4287"/>
                    <a:pt x="1520" y="4623"/>
                  </a:cubicBezTo>
                  <a:cubicBezTo>
                    <a:pt x="1512" y="4632"/>
                    <a:pt x="1498" y="4622"/>
                    <a:pt x="1505" y="4613"/>
                  </a:cubicBezTo>
                  <a:cubicBezTo>
                    <a:pt x="1639" y="4448"/>
                    <a:pt x="1830" y="4193"/>
                    <a:pt x="1817" y="3968"/>
                  </a:cubicBezTo>
                  <a:cubicBezTo>
                    <a:pt x="1792" y="3537"/>
                    <a:pt x="1428" y="3179"/>
                    <a:pt x="982" y="3322"/>
                  </a:cubicBezTo>
                  <a:cubicBezTo>
                    <a:pt x="951" y="3332"/>
                    <a:pt x="931" y="3290"/>
                    <a:pt x="946" y="3266"/>
                  </a:cubicBezTo>
                  <a:cubicBezTo>
                    <a:pt x="1284" y="2742"/>
                    <a:pt x="1530" y="2192"/>
                    <a:pt x="1434" y="1550"/>
                  </a:cubicBezTo>
                  <a:cubicBezTo>
                    <a:pt x="1339" y="911"/>
                    <a:pt x="848" y="403"/>
                    <a:pt x="200" y="338"/>
                  </a:cubicBezTo>
                  <a:cubicBezTo>
                    <a:pt x="0" y="318"/>
                    <a:pt x="29" y="0"/>
                    <a:pt x="227" y="28"/>
                  </a:cubicBezTo>
                  <a:close/>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35" name="Freeform 15">
              <a:extLst>
                <a:ext uri="{FF2B5EF4-FFF2-40B4-BE49-F238E27FC236}">
                  <a16:creationId xmlns:a16="http://schemas.microsoft.com/office/drawing/2014/main" id="{A1BAC1B3-795C-BADE-4AA2-8CC9C2F29BE2}"/>
                </a:ext>
              </a:extLst>
            </p:cNvPr>
            <p:cNvSpPr>
              <a:spLocks/>
            </p:cNvSpPr>
            <p:nvPr/>
          </p:nvSpPr>
          <p:spPr bwMode="auto">
            <a:xfrm>
              <a:off x="7639051" y="3252788"/>
              <a:ext cx="434975" cy="809625"/>
            </a:xfrm>
            <a:custGeom>
              <a:avLst/>
              <a:gdLst>
                <a:gd name="T0" fmla="*/ 180 w 2117"/>
                <a:gd name="T1" fmla="*/ 309 h 3933"/>
                <a:gd name="T2" fmla="*/ 1639 w 2117"/>
                <a:gd name="T3" fmla="*/ 1510 h 3933"/>
                <a:gd name="T4" fmla="*/ 1359 w 2117"/>
                <a:gd name="T5" fmla="*/ 3116 h 3933"/>
                <a:gd name="T6" fmla="*/ 466 w 2117"/>
                <a:gd name="T7" fmla="*/ 3622 h 3933"/>
                <a:gd name="T8" fmla="*/ 541 w 2117"/>
                <a:gd name="T9" fmla="*/ 3896 h 3933"/>
                <a:gd name="T10" fmla="*/ 1958 w 2117"/>
                <a:gd name="T11" fmla="*/ 2536 h 3933"/>
                <a:gd name="T12" fmla="*/ 1432 w 2117"/>
                <a:gd name="T13" fmla="*/ 643 h 3933"/>
                <a:gd name="T14" fmla="*/ 255 w 2117"/>
                <a:gd name="T15" fmla="*/ 35 h 3933"/>
                <a:gd name="T16" fmla="*/ 180 w 2117"/>
                <a:gd name="T17" fmla="*/ 309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7" h="3933">
                  <a:moveTo>
                    <a:pt x="180" y="309"/>
                  </a:moveTo>
                  <a:cubicBezTo>
                    <a:pt x="842" y="440"/>
                    <a:pt x="1423" y="852"/>
                    <a:pt x="1639" y="1510"/>
                  </a:cubicBezTo>
                  <a:cubicBezTo>
                    <a:pt x="1815" y="2047"/>
                    <a:pt x="1734" y="2680"/>
                    <a:pt x="1359" y="3116"/>
                  </a:cubicBezTo>
                  <a:cubicBezTo>
                    <a:pt x="1126" y="3387"/>
                    <a:pt x="813" y="3551"/>
                    <a:pt x="466" y="3622"/>
                  </a:cubicBezTo>
                  <a:cubicBezTo>
                    <a:pt x="286" y="3659"/>
                    <a:pt x="362" y="3933"/>
                    <a:pt x="541" y="3896"/>
                  </a:cubicBezTo>
                  <a:cubicBezTo>
                    <a:pt x="1240" y="3753"/>
                    <a:pt x="1793" y="3234"/>
                    <a:pt x="1958" y="2536"/>
                  </a:cubicBezTo>
                  <a:cubicBezTo>
                    <a:pt x="2117" y="1864"/>
                    <a:pt x="1917" y="1135"/>
                    <a:pt x="1432" y="643"/>
                  </a:cubicBezTo>
                  <a:cubicBezTo>
                    <a:pt x="1115" y="321"/>
                    <a:pt x="696" y="122"/>
                    <a:pt x="255" y="35"/>
                  </a:cubicBezTo>
                  <a:cubicBezTo>
                    <a:pt x="76" y="0"/>
                    <a:pt x="0" y="274"/>
                    <a:pt x="180" y="30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0" name="Freeform 16">
              <a:extLst>
                <a:ext uri="{FF2B5EF4-FFF2-40B4-BE49-F238E27FC236}">
                  <a16:creationId xmlns:a16="http://schemas.microsoft.com/office/drawing/2014/main" id="{3606D08A-C7DC-78BE-C15E-5D397FA7CACF}"/>
                </a:ext>
              </a:extLst>
            </p:cNvPr>
            <p:cNvSpPr>
              <a:spLocks/>
            </p:cNvSpPr>
            <p:nvPr/>
          </p:nvSpPr>
          <p:spPr bwMode="auto">
            <a:xfrm>
              <a:off x="7478713" y="3673475"/>
              <a:ext cx="133350" cy="274638"/>
            </a:xfrm>
            <a:custGeom>
              <a:avLst/>
              <a:gdLst>
                <a:gd name="T0" fmla="*/ 394 w 652"/>
                <a:gd name="T1" fmla="*/ 58 h 1338"/>
                <a:gd name="T2" fmla="*/ 16 w 652"/>
                <a:gd name="T3" fmla="*/ 1196 h 1338"/>
                <a:gd name="T4" fmla="*/ 159 w 652"/>
                <a:gd name="T5" fmla="*/ 1338 h 1338"/>
                <a:gd name="T6" fmla="*/ 301 w 652"/>
                <a:gd name="T7" fmla="*/ 1196 h 1338"/>
                <a:gd name="T8" fmla="*/ 304 w 652"/>
                <a:gd name="T9" fmla="*/ 918 h 1338"/>
                <a:gd name="T10" fmla="*/ 345 w 652"/>
                <a:gd name="T11" fmla="*/ 672 h 1338"/>
                <a:gd name="T12" fmla="*/ 384 w 652"/>
                <a:gd name="T13" fmla="*/ 554 h 1338"/>
                <a:gd name="T14" fmla="*/ 390 w 652"/>
                <a:gd name="T15" fmla="*/ 538 h 1338"/>
                <a:gd name="T16" fmla="*/ 403 w 652"/>
                <a:gd name="T17" fmla="*/ 510 h 1338"/>
                <a:gd name="T18" fmla="*/ 432 w 652"/>
                <a:gd name="T19" fmla="*/ 455 h 1338"/>
                <a:gd name="T20" fmla="*/ 494 w 652"/>
                <a:gd name="T21" fmla="*/ 362 h 1338"/>
                <a:gd name="T22" fmla="*/ 595 w 652"/>
                <a:gd name="T23" fmla="*/ 259 h 1338"/>
                <a:gd name="T24" fmla="*/ 595 w 652"/>
                <a:gd name="T25" fmla="*/ 58 h 1338"/>
                <a:gd name="T26" fmla="*/ 394 w 652"/>
                <a:gd name="T27" fmla="*/ 58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1338">
                  <a:moveTo>
                    <a:pt x="394" y="58"/>
                  </a:moveTo>
                  <a:cubicBezTo>
                    <a:pt x="71" y="343"/>
                    <a:pt x="0" y="786"/>
                    <a:pt x="16" y="1196"/>
                  </a:cubicBezTo>
                  <a:cubicBezTo>
                    <a:pt x="19" y="1273"/>
                    <a:pt x="80" y="1338"/>
                    <a:pt x="159" y="1338"/>
                  </a:cubicBezTo>
                  <a:cubicBezTo>
                    <a:pt x="233" y="1338"/>
                    <a:pt x="304" y="1273"/>
                    <a:pt x="301" y="1196"/>
                  </a:cubicBezTo>
                  <a:cubicBezTo>
                    <a:pt x="297" y="1103"/>
                    <a:pt x="297" y="1010"/>
                    <a:pt x="304" y="918"/>
                  </a:cubicBezTo>
                  <a:cubicBezTo>
                    <a:pt x="310" y="829"/>
                    <a:pt x="320" y="765"/>
                    <a:pt x="345" y="672"/>
                  </a:cubicBezTo>
                  <a:cubicBezTo>
                    <a:pt x="356" y="632"/>
                    <a:pt x="369" y="593"/>
                    <a:pt x="384" y="554"/>
                  </a:cubicBezTo>
                  <a:cubicBezTo>
                    <a:pt x="391" y="535"/>
                    <a:pt x="385" y="549"/>
                    <a:pt x="390" y="538"/>
                  </a:cubicBezTo>
                  <a:cubicBezTo>
                    <a:pt x="394" y="528"/>
                    <a:pt x="399" y="519"/>
                    <a:pt x="403" y="510"/>
                  </a:cubicBezTo>
                  <a:cubicBezTo>
                    <a:pt x="412" y="491"/>
                    <a:pt x="422" y="473"/>
                    <a:pt x="432" y="455"/>
                  </a:cubicBezTo>
                  <a:cubicBezTo>
                    <a:pt x="452" y="421"/>
                    <a:pt x="479" y="381"/>
                    <a:pt x="494" y="362"/>
                  </a:cubicBezTo>
                  <a:cubicBezTo>
                    <a:pt x="525" y="325"/>
                    <a:pt x="559" y="291"/>
                    <a:pt x="595" y="259"/>
                  </a:cubicBezTo>
                  <a:cubicBezTo>
                    <a:pt x="652" y="208"/>
                    <a:pt x="647" y="110"/>
                    <a:pt x="595" y="58"/>
                  </a:cubicBezTo>
                  <a:cubicBezTo>
                    <a:pt x="538" y="0"/>
                    <a:pt x="452" y="7"/>
                    <a:pt x="394" y="5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1" name="Freeform 17">
              <a:extLst>
                <a:ext uri="{FF2B5EF4-FFF2-40B4-BE49-F238E27FC236}">
                  <a16:creationId xmlns:a16="http://schemas.microsoft.com/office/drawing/2014/main" id="{8B4B379D-A711-EFE5-EB87-DAA6256D15BC}"/>
                </a:ext>
              </a:extLst>
            </p:cNvPr>
            <p:cNvSpPr>
              <a:spLocks/>
            </p:cNvSpPr>
            <p:nvPr/>
          </p:nvSpPr>
          <p:spPr bwMode="auto">
            <a:xfrm>
              <a:off x="7362826" y="3730625"/>
              <a:ext cx="179388" cy="122238"/>
            </a:xfrm>
            <a:custGeom>
              <a:avLst/>
              <a:gdLst>
                <a:gd name="T0" fmla="*/ 791 w 876"/>
                <a:gd name="T1" fmla="*/ 315 h 594"/>
                <a:gd name="T2" fmla="*/ 228 w 876"/>
                <a:gd name="T3" fmla="*/ 33 h 594"/>
                <a:gd name="T4" fmla="*/ 34 w 876"/>
                <a:gd name="T5" fmla="*/ 84 h 594"/>
                <a:gd name="T6" fmla="*/ 85 w 876"/>
                <a:gd name="T7" fmla="*/ 279 h 594"/>
                <a:gd name="T8" fmla="*/ 647 w 876"/>
                <a:gd name="T9" fmla="*/ 561 h 594"/>
                <a:gd name="T10" fmla="*/ 842 w 876"/>
                <a:gd name="T11" fmla="*/ 510 h 594"/>
                <a:gd name="T12" fmla="*/ 791 w 876"/>
                <a:gd name="T13" fmla="*/ 315 h 594"/>
              </a:gdLst>
              <a:ahLst/>
              <a:cxnLst>
                <a:cxn ang="0">
                  <a:pos x="T0" y="T1"/>
                </a:cxn>
                <a:cxn ang="0">
                  <a:pos x="T2" y="T3"/>
                </a:cxn>
                <a:cxn ang="0">
                  <a:pos x="T4" y="T5"/>
                </a:cxn>
                <a:cxn ang="0">
                  <a:pos x="T6" y="T7"/>
                </a:cxn>
                <a:cxn ang="0">
                  <a:pos x="T8" y="T9"/>
                </a:cxn>
                <a:cxn ang="0">
                  <a:pos x="T10" y="T11"/>
                </a:cxn>
                <a:cxn ang="0">
                  <a:pos x="T12" y="T13"/>
                </a:cxn>
              </a:cxnLst>
              <a:rect l="0" t="0" r="r" b="b"/>
              <a:pathLst>
                <a:path w="876" h="594">
                  <a:moveTo>
                    <a:pt x="791" y="315"/>
                  </a:moveTo>
                  <a:cubicBezTo>
                    <a:pt x="603" y="221"/>
                    <a:pt x="416" y="127"/>
                    <a:pt x="228" y="33"/>
                  </a:cubicBezTo>
                  <a:cubicBezTo>
                    <a:pt x="162" y="0"/>
                    <a:pt x="71" y="13"/>
                    <a:pt x="34" y="84"/>
                  </a:cubicBezTo>
                  <a:cubicBezTo>
                    <a:pt x="0" y="149"/>
                    <a:pt x="14" y="243"/>
                    <a:pt x="85" y="279"/>
                  </a:cubicBezTo>
                  <a:cubicBezTo>
                    <a:pt x="272" y="373"/>
                    <a:pt x="460" y="467"/>
                    <a:pt x="647" y="561"/>
                  </a:cubicBezTo>
                  <a:cubicBezTo>
                    <a:pt x="713" y="594"/>
                    <a:pt x="804" y="580"/>
                    <a:pt x="842" y="510"/>
                  </a:cubicBezTo>
                  <a:cubicBezTo>
                    <a:pt x="876" y="445"/>
                    <a:pt x="862" y="351"/>
                    <a:pt x="791" y="31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2" name="Freeform 18">
              <a:extLst>
                <a:ext uri="{FF2B5EF4-FFF2-40B4-BE49-F238E27FC236}">
                  <a16:creationId xmlns:a16="http://schemas.microsoft.com/office/drawing/2014/main" id="{584FE6D0-2954-1C38-9D16-12F22862957A}"/>
                </a:ext>
              </a:extLst>
            </p:cNvPr>
            <p:cNvSpPr>
              <a:spLocks/>
            </p:cNvSpPr>
            <p:nvPr/>
          </p:nvSpPr>
          <p:spPr bwMode="auto">
            <a:xfrm>
              <a:off x="7021513" y="3943350"/>
              <a:ext cx="390525" cy="228600"/>
            </a:xfrm>
            <a:custGeom>
              <a:avLst/>
              <a:gdLst>
                <a:gd name="T0" fmla="*/ 33 w 1894"/>
                <a:gd name="T1" fmla="*/ 231 h 1105"/>
                <a:gd name="T2" fmla="*/ 774 w 1894"/>
                <a:gd name="T3" fmla="*/ 869 h 1105"/>
                <a:gd name="T4" fmla="*/ 1776 w 1894"/>
                <a:gd name="T5" fmla="*/ 1057 h 1105"/>
                <a:gd name="T6" fmla="*/ 1875 w 1894"/>
                <a:gd name="T7" fmla="*/ 882 h 1105"/>
                <a:gd name="T8" fmla="*/ 1700 w 1894"/>
                <a:gd name="T9" fmla="*/ 783 h 1105"/>
                <a:gd name="T10" fmla="*/ 898 w 1894"/>
                <a:gd name="T11" fmla="*/ 614 h 1105"/>
                <a:gd name="T12" fmla="*/ 278 w 1894"/>
                <a:gd name="T13" fmla="*/ 87 h 1105"/>
                <a:gd name="T14" fmla="*/ 84 w 1894"/>
                <a:gd name="T15" fmla="*/ 36 h 1105"/>
                <a:gd name="T16" fmla="*/ 33 w 1894"/>
                <a:gd name="T17" fmla="*/ 231 h 1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94" h="1105">
                  <a:moveTo>
                    <a:pt x="33" y="231"/>
                  </a:moveTo>
                  <a:cubicBezTo>
                    <a:pt x="171" y="530"/>
                    <a:pt x="484" y="737"/>
                    <a:pt x="774" y="869"/>
                  </a:cubicBezTo>
                  <a:cubicBezTo>
                    <a:pt x="1085" y="1011"/>
                    <a:pt x="1432" y="1105"/>
                    <a:pt x="1776" y="1057"/>
                  </a:cubicBezTo>
                  <a:cubicBezTo>
                    <a:pt x="1852" y="1047"/>
                    <a:pt x="1894" y="950"/>
                    <a:pt x="1875" y="882"/>
                  </a:cubicBezTo>
                  <a:cubicBezTo>
                    <a:pt x="1853" y="800"/>
                    <a:pt x="1777" y="773"/>
                    <a:pt x="1700" y="783"/>
                  </a:cubicBezTo>
                  <a:cubicBezTo>
                    <a:pt x="1452" y="818"/>
                    <a:pt x="1136" y="726"/>
                    <a:pt x="898" y="614"/>
                  </a:cubicBezTo>
                  <a:cubicBezTo>
                    <a:pt x="654" y="500"/>
                    <a:pt x="394" y="338"/>
                    <a:pt x="278" y="87"/>
                  </a:cubicBezTo>
                  <a:cubicBezTo>
                    <a:pt x="246" y="17"/>
                    <a:pt x="145" y="0"/>
                    <a:pt x="84" y="36"/>
                  </a:cubicBezTo>
                  <a:cubicBezTo>
                    <a:pt x="12" y="78"/>
                    <a:pt x="0" y="161"/>
                    <a:pt x="33" y="23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3" name="Freeform 19">
              <a:extLst>
                <a:ext uri="{FF2B5EF4-FFF2-40B4-BE49-F238E27FC236}">
                  <a16:creationId xmlns:a16="http://schemas.microsoft.com/office/drawing/2014/main" id="{14BF1727-8A1E-7C91-75B3-9A4456F20B8A}"/>
                </a:ext>
              </a:extLst>
            </p:cNvPr>
            <p:cNvSpPr>
              <a:spLocks/>
            </p:cNvSpPr>
            <p:nvPr/>
          </p:nvSpPr>
          <p:spPr bwMode="auto">
            <a:xfrm>
              <a:off x="7786688" y="3937000"/>
              <a:ext cx="331788" cy="454025"/>
            </a:xfrm>
            <a:custGeom>
              <a:avLst/>
              <a:gdLst>
                <a:gd name="T0" fmla="*/ 457 w 1616"/>
                <a:gd name="T1" fmla="*/ 317 h 2208"/>
                <a:gd name="T2" fmla="*/ 1014 w 1616"/>
                <a:gd name="T3" fmla="*/ 379 h 2208"/>
                <a:gd name="T4" fmla="*/ 1236 w 1616"/>
                <a:gd name="T5" fmla="*/ 649 h 2208"/>
                <a:gd name="T6" fmla="*/ 1224 w 1616"/>
                <a:gd name="T7" fmla="*/ 1008 h 2208"/>
                <a:gd name="T8" fmla="*/ 864 w 1616"/>
                <a:gd name="T9" fmla="*/ 1524 h 2208"/>
                <a:gd name="T10" fmla="*/ 177 w 1616"/>
                <a:gd name="T11" fmla="*/ 1887 h 2208"/>
                <a:gd name="T12" fmla="*/ 253 w 1616"/>
                <a:gd name="T13" fmla="*/ 2162 h 2208"/>
                <a:gd name="T14" fmla="*/ 1482 w 1616"/>
                <a:gd name="T15" fmla="*/ 1128 h 2208"/>
                <a:gd name="T16" fmla="*/ 1219 w 1616"/>
                <a:gd name="T17" fmla="*/ 172 h 2208"/>
                <a:gd name="T18" fmla="*/ 457 w 1616"/>
                <a:gd name="T19" fmla="*/ 33 h 2208"/>
                <a:gd name="T20" fmla="*/ 315 w 1616"/>
                <a:gd name="T21" fmla="*/ 175 h 2208"/>
                <a:gd name="T22" fmla="*/ 457 w 1616"/>
                <a:gd name="T23" fmla="*/ 317 h 2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16" h="2208">
                  <a:moveTo>
                    <a:pt x="457" y="317"/>
                  </a:moveTo>
                  <a:cubicBezTo>
                    <a:pt x="641" y="294"/>
                    <a:pt x="846" y="287"/>
                    <a:pt x="1014" y="379"/>
                  </a:cubicBezTo>
                  <a:cubicBezTo>
                    <a:pt x="1128" y="441"/>
                    <a:pt x="1202" y="536"/>
                    <a:pt x="1236" y="649"/>
                  </a:cubicBezTo>
                  <a:cubicBezTo>
                    <a:pt x="1271" y="769"/>
                    <a:pt x="1265" y="884"/>
                    <a:pt x="1224" y="1008"/>
                  </a:cubicBezTo>
                  <a:cubicBezTo>
                    <a:pt x="1158" y="1208"/>
                    <a:pt x="1018" y="1385"/>
                    <a:pt x="864" y="1524"/>
                  </a:cubicBezTo>
                  <a:cubicBezTo>
                    <a:pt x="669" y="1700"/>
                    <a:pt x="430" y="1821"/>
                    <a:pt x="177" y="1887"/>
                  </a:cubicBezTo>
                  <a:cubicBezTo>
                    <a:pt x="0" y="1934"/>
                    <a:pt x="75" y="2208"/>
                    <a:pt x="253" y="2162"/>
                  </a:cubicBezTo>
                  <a:cubicBezTo>
                    <a:pt x="787" y="2021"/>
                    <a:pt x="1277" y="1651"/>
                    <a:pt x="1482" y="1128"/>
                  </a:cubicBezTo>
                  <a:cubicBezTo>
                    <a:pt x="1616" y="788"/>
                    <a:pt x="1523" y="385"/>
                    <a:pt x="1219" y="172"/>
                  </a:cubicBezTo>
                  <a:cubicBezTo>
                    <a:pt x="1001" y="18"/>
                    <a:pt x="714" y="0"/>
                    <a:pt x="457" y="33"/>
                  </a:cubicBezTo>
                  <a:cubicBezTo>
                    <a:pt x="381" y="43"/>
                    <a:pt x="315" y="91"/>
                    <a:pt x="315" y="175"/>
                  </a:cubicBezTo>
                  <a:cubicBezTo>
                    <a:pt x="315" y="244"/>
                    <a:pt x="381" y="327"/>
                    <a:pt x="457" y="3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4" name="Freeform 20">
              <a:extLst>
                <a:ext uri="{FF2B5EF4-FFF2-40B4-BE49-F238E27FC236}">
                  <a16:creationId xmlns:a16="http://schemas.microsoft.com/office/drawing/2014/main" id="{52D1BE58-3368-C48E-22B7-D9E8016DBB85}"/>
                </a:ext>
              </a:extLst>
            </p:cNvPr>
            <p:cNvSpPr>
              <a:spLocks/>
            </p:cNvSpPr>
            <p:nvPr/>
          </p:nvSpPr>
          <p:spPr bwMode="auto">
            <a:xfrm>
              <a:off x="7631113" y="4102100"/>
              <a:ext cx="98425" cy="198438"/>
            </a:xfrm>
            <a:custGeom>
              <a:avLst/>
              <a:gdLst>
                <a:gd name="T0" fmla="*/ 190 w 476"/>
                <a:gd name="T1" fmla="*/ 89 h 968"/>
                <a:gd name="T2" fmla="*/ 49 w 476"/>
                <a:gd name="T3" fmla="*/ 847 h 968"/>
                <a:gd name="T4" fmla="*/ 224 w 476"/>
                <a:gd name="T5" fmla="*/ 946 h 968"/>
                <a:gd name="T6" fmla="*/ 323 w 476"/>
                <a:gd name="T7" fmla="*/ 771 h 968"/>
                <a:gd name="T8" fmla="*/ 316 w 476"/>
                <a:gd name="T9" fmla="*/ 728 h 968"/>
                <a:gd name="T10" fmla="*/ 315 w 476"/>
                <a:gd name="T11" fmla="*/ 712 h 968"/>
                <a:gd name="T12" fmla="*/ 313 w 476"/>
                <a:gd name="T13" fmla="*/ 635 h 968"/>
                <a:gd name="T14" fmla="*/ 317 w 476"/>
                <a:gd name="T15" fmla="*/ 559 h 968"/>
                <a:gd name="T16" fmla="*/ 319 w 476"/>
                <a:gd name="T17" fmla="*/ 537 h 968"/>
                <a:gd name="T18" fmla="*/ 318 w 476"/>
                <a:gd name="T19" fmla="*/ 543 h 968"/>
                <a:gd name="T20" fmla="*/ 325 w 476"/>
                <a:gd name="T21" fmla="*/ 505 h 968"/>
                <a:gd name="T22" fmla="*/ 370 w 476"/>
                <a:gd name="T23" fmla="*/ 353 h 968"/>
                <a:gd name="T24" fmla="*/ 368 w 476"/>
                <a:gd name="T25" fmla="*/ 357 h 968"/>
                <a:gd name="T26" fmla="*/ 377 w 476"/>
                <a:gd name="T27" fmla="*/ 337 h 968"/>
                <a:gd name="T28" fmla="*/ 391 w 476"/>
                <a:gd name="T29" fmla="*/ 308 h 968"/>
                <a:gd name="T30" fmla="*/ 435 w 476"/>
                <a:gd name="T31" fmla="*/ 232 h 968"/>
                <a:gd name="T32" fmla="*/ 384 w 476"/>
                <a:gd name="T33" fmla="*/ 38 h 968"/>
                <a:gd name="T34" fmla="*/ 190 w 476"/>
                <a:gd name="T35" fmla="*/ 89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6" h="968">
                  <a:moveTo>
                    <a:pt x="190" y="89"/>
                  </a:moveTo>
                  <a:cubicBezTo>
                    <a:pt x="46" y="313"/>
                    <a:pt x="0" y="586"/>
                    <a:pt x="49" y="847"/>
                  </a:cubicBezTo>
                  <a:cubicBezTo>
                    <a:pt x="63" y="920"/>
                    <a:pt x="155" y="968"/>
                    <a:pt x="224" y="946"/>
                  </a:cubicBezTo>
                  <a:cubicBezTo>
                    <a:pt x="302" y="921"/>
                    <a:pt x="338" y="850"/>
                    <a:pt x="323" y="771"/>
                  </a:cubicBezTo>
                  <a:cubicBezTo>
                    <a:pt x="320" y="757"/>
                    <a:pt x="317" y="743"/>
                    <a:pt x="316" y="728"/>
                  </a:cubicBezTo>
                  <a:cubicBezTo>
                    <a:pt x="320" y="769"/>
                    <a:pt x="316" y="719"/>
                    <a:pt x="315" y="712"/>
                  </a:cubicBezTo>
                  <a:cubicBezTo>
                    <a:pt x="313" y="686"/>
                    <a:pt x="312" y="661"/>
                    <a:pt x="313" y="635"/>
                  </a:cubicBezTo>
                  <a:cubicBezTo>
                    <a:pt x="313" y="610"/>
                    <a:pt x="314" y="584"/>
                    <a:pt x="317" y="559"/>
                  </a:cubicBezTo>
                  <a:cubicBezTo>
                    <a:pt x="317" y="552"/>
                    <a:pt x="318" y="545"/>
                    <a:pt x="319" y="537"/>
                  </a:cubicBezTo>
                  <a:cubicBezTo>
                    <a:pt x="316" y="557"/>
                    <a:pt x="316" y="559"/>
                    <a:pt x="318" y="543"/>
                  </a:cubicBezTo>
                  <a:cubicBezTo>
                    <a:pt x="321" y="530"/>
                    <a:pt x="323" y="518"/>
                    <a:pt x="325" y="505"/>
                  </a:cubicBezTo>
                  <a:cubicBezTo>
                    <a:pt x="336" y="453"/>
                    <a:pt x="352" y="403"/>
                    <a:pt x="370" y="353"/>
                  </a:cubicBezTo>
                  <a:cubicBezTo>
                    <a:pt x="376" y="339"/>
                    <a:pt x="375" y="340"/>
                    <a:pt x="368" y="357"/>
                  </a:cubicBezTo>
                  <a:cubicBezTo>
                    <a:pt x="371" y="350"/>
                    <a:pt x="374" y="344"/>
                    <a:pt x="377" y="337"/>
                  </a:cubicBezTo>
                  <a:cubicBezTo>
                    <a:pt x="382" y="327"/>
                    <a:pt x="386" y="317"/>
                    <a:pt x="391" y="308"/>
                  </a:cubicBezTo>
                  <a:cubicBezTo>
                    <a:pt x="405" y="282"/>
                    <a:pt x="420" y="257"/>
                    <a:pt x="435" y="232"/>
                  </a:cubicBezTo>
                  <a:cubicBezTo>
                    <a:pt x="476" y="170"/>
                    <a:pt x="450" y="73"/>
                    <a:pt x="384" y="38"/>
                  </a:cubicBezTo>
                  <a:cubicBezTo>
                    <a:pt x="314" y="0"/>
                    <a:pt x="233" y="22"/>
                    <a:pt x="190" y="8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5" name="Freeform 21">
              <a:extLst>
                <a:ext uri="{FF2B5EF4-FFF2-40B4-BE49-F238E27FC236}">
                  <a16:creationId xmlns:a16="http://schemas.microsoft.com/office/drawing/2014/main" id="{D4920EF4-FBBF-10A9-299A-EC198C33EE90}"/>
                </a:ext>
              </a:extLst>
            </p:cNvPr>
            <p:cNvSpPr>
              <a:spLocks/>
            </p:cNvSpPr>
            <p:nvPr/>
          </p:nvSpPr>
          <p:spPr bwMode="auto">
            <a:xfrm>
              <a:off x="7535863" y="4140200"/>
              <a:ext cx="153988" cy="92075"/>
            </a:xfrm>
            <a:custGeom>
              <a:avLst/>
              <a:gdLst>
                <a:gd name="T0" fmla="*/ 630 w 746"/>
                <a:gd name="T1" fmla="*/ 156 h 452"/>
                <a:gd name="T2" fmla="*/ 193 w 746"/>
                <a:gd name="T3" fmla="*/ 22 h 452"/>
                <a:gd name="T4" fmla="*/ 18 w 746"/>
                <a:gd name="T5" fmla="*/ 121 h 452"/>
                <a:gd name="T6" fmla="*/ 117 w 746"/>
                <a:gd name="T7" fmla="*/ 296 h 452"/>
                <a:gd name="T8" fmla="*/ 554 w 746"/>
                <a:gd name="T9" fmla="*/ 430 h 452"/>
                <a:gd name="T10" fmla="*/ 729 w 746"/>
                <a:gd name="T11" fmla="*/ 331 h 452"/>
                <a:gd name="T12" fmla="*/ 630 w 746"/>
                <a:gd name="T13" fmla="*/ 156 h 452"/>
              </a:gdLst>
              <a:ahLst/>
              <a:cxnLst>
                <a:cxn ang="0">
                  <a:pos x="T0" y="T1"/>
                </a:cxn>
                <a:cxn ang="0">
                  <a:pos x="T2" y="T3"/>
                </a:cxn>
                <a:cxn ang="0">
                  <a:pos x="T4" y="T5"/>
                </a:cxn>
                <a:cxn ang="0">
                  <a:pos x="T6" y="T7"/>
                </a:cxn>
                <a:cxn ang="0">
                  <a:pos x="T8" y="T9"/>
                </a:cxn>
                <a:cxn ang="0">
                  <a:pos x="T10" y="T11"/>
                </a:cxn>
                <a:cxn ang="0">
                  <a:pos x="T12" y="T13"/>
                </a:cxn>
              </a:cxnLst>
              <a:rect l="0" t="0" r="r" b="b"/>
              <a:pathLst>
                <a:path w="746" h="452">
                  <a:moveTo>
                    <a:pt x="630" y="156"/>
                  </a:moveTo>
                  <a:cubicBezTo>
                    <a:pt x="484" y="111"/>
                    <a:pt x="338" y="67"/>
                    <a:pt x="193" y="22"/>
                  </a:cubicBezTo>
                  <a:cubicBezTo>
                    <a:pt x="122" y="0"/>
                    <a:pt x="35" y="48"/>
                    <a:pt x="18" y="121"/>
                  </a:cubicBezTo>
                  <a:cubicBezTo>
                    <a:pt x="0" y="198"/>
                    <a:pt x="41" y="273"/>
                    <a:pt x="117" y="296"/>
                  </a:cubicBezTo>
                  <a:cubicBezTo>
                    <a:pt x="263" y="341"/>
                    <a:pt x="409" y="386"/>
                    <a:pt x="554" y="430"/>
                  </a:cubicBezTo>
                  <a:cubicBezTo>
                    <a:pt x="625" y="452"/>
                    <a:pt x="712" y="404"/>
                    <a:pt x="729" y="331"/>
                  </a:cubicBezTo>
                  <a:cubicBezTo>
                    <a:pt x="746" y="254"/>
                    <a:pt x="706" y="179"/>
                    <a:pt x="630" y="15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6" name="Freeform 22">
              <a:extLst>
                <a:ext uri="{FF2B5EF4-FFF2-40B4-BE49-F238E27FC236}">
                  <a16:creationId xmlns:a16="http://schemas.microsoft.com/office/drawing/2014/main" id="{0F3FB4C0-D11C-7B3F-1172-4FCEABBC5BF2}"/>
                </a:ext>
              </a:extLst>
            </p:cNvPr>
            <p:cNvSpPr>
              <a:spLocks/>
            </p:cNvSpPr>
            <p:nvPr/>
          </p:nvSpPr>
          <p:spPr bwMode="auto">
            <a:xfrm>
              <a:off x="7294563" y="4089400"/>
              <a:ext cx="469900" cy="407988"/>
            </a:xfrm>
            <a:custGeom>
              <a:avLst/>
              <a:gdLst>
                <a:gd name="T0" fmla="*/ 314 w 2290"/>
                <a:gd name="T1" fmla="*/ 139 h 1981"/>
                <a:gd name="T2" fmla="*/ 298 w 2290"/>
                <a:gd name="T3" fmla="*/ 1416 h 1981"/>
                <a:gd name="T4" fmla="*/ 1525 w 2290"/>
                <a:gd name="T5" fmla="*/ 1907 h 1981"/>
                <a:gd name="T6" fmla="*/ 2230 w 2290"/>
                <a:gd name="T7" fmla="*/ 1579 h 1981"/>
                <a:gd name="T8" fmla="*/ 2230 w 2290"/>
                <a:gd name="T9" fmla="*/ 1377 h 1981"/>
                <a:gd name="T10" fmla="*/ 2029 w 2290"/>
                <a:gd name="T11" fmla="*/ 1377 h 1981"/>
                <a:gd name="T12" fmla="*/ 773 w 2290"/>
                <a:gd name="T13" fmla="*/ 1487 h 1981"/>
                <a:gd name="T14" fmla="*/ 515 w 2290"/>
                <a:gd name="T15" fmla="*/ 341 h 1981"/>
                <a:gd name="T16" fmla="*/ 314 w 2290"/>
                <a:gd name="T17" fmla="*/ 139 h 1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0" h="1981">
                  <a:moveTo>
                    <a:pt x="314" y="139"/>
                  </a:moveTo>
                  <a:cubicBezTo>
                    <a:pt x="0" y="510"/>
                    <a:pt x="14" y="1030"/>
                    <a:pt x="298" y="1416"/>
                  </a:cubicBezTo>
                  <a:cubicBezTo>
                    <a:pt x="586" y="1806"/>
                    <a:pt x="1050" y="1981"/>
                    <a:pt x="1525" y="1907"/>
                  </a:cubicBezTo>
                  <a:cubicBezTo>
                    <a:pt x="1787" y="1866"/>
                    <a:pt x="2027" y="1745"/>
                    <a:pt x="2230" y="1579"/>
                  </a:cubicBezTo>
                  <a:cubicBezTo>
                    <a:pt x="2290" y="1530"/>
                    <a:pt x="2281" y="1428"/>
                    <a:pt x="2230" y="1377"/>
                  </a:cubicBezTo>
                  <a:cubicBezTo>
                    <a:pt x="2172" y="1319"/>
                    <a:pt x="2089" y="1329"/>
                    <a:pt x="2029" y="1377"/>
                  </a:cubicBezTo>
                  <a:cubicBezTo>
                    <a:pt x="1680" y="1664"/>
                    <a:pt x="1160" y="1740"/>
                    <a:pt x="773" y="1487"/>
                  </a:cubicBezTo>
                  <a:cubicBezTo>
                    <a:pt x="405" y="1247"/>
                    <a:pt x="206" y="705"/>
                    <a:pt x="515" y="341"/>
                  </a:cubicBezTo>
                  <a:cubicBezTo>
                    <a:pt x="633" y="202"/>
                    <a:pt x="433" y="0"/>
                    <a:pt x="314"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7" name="Freeform 23">
              <a:extLst>
                <a:ext uri="{FF2B5EF4-FFF2-40B4-BE49-F238E27FC236}">
                  <a16:creationId xmlns:a16="http://schemas.microsoft.com/office/drawing/2014/main" id="{4FC9427D-4DFC-55BC-5E0A-609E9D164406}"/>
                </a:ext>
              </a:extLst>
            </p:cNvPr>
            <p:cNvSpPr>
              <a:spLocks/>
            </p:cNvSpPr>
            <p:nvPr/>
          </p:nvSpPr>
          <p:spPr bwMode="auto">
            <a:xfrm>
              <a:off x="7713663" y="4316413"/>
              <a:ext cx="163513" cy="104775"/>
            </a:xfrm>
            <a:custGeom>
              <a:avLst/>
              <a:gdLst>
                <a:gd name="T0" fmla="*/ 573 w 792"/>
                <a:gd name="T1" fmla="*/ 23 h 513"/>
                <a:gd name="T2" fmla="*/ 75 w 792"/>
                <a:gd name="T3" fmla="*/ 244 h 513"/>
                <a:gd name="T4" fmla="*/ 9 w 792"/>
                <a:gd name="T5" fmla="*/ 329 h 513"/>
                <a:gd name="T6" fmla="*/ 24 w 792"/>
                <a:gd name="T7" fmla="*/ 439 h 513"/>
                <a:gd name="T8" fmla="*/ 109 w 792"/>
                <a:gd name="T9" fmla="*/ 504 h 513"/>
                <a:gd name="T10" fmla="*/ 218 w 792"/>
                <a:gd name="T11" fmla="*/ 490 h 513"/>
                <a:gd name="T12" fmla="*/ 717 w 792"/>
                <a:gd name="T13" fmla="*/ 269 h 513"/>
                <a:gd name="T14" fmla="*/ 782 w 792"/>
                <a:gd name="T15" fmla="*/ 184 h 513"/>
                <a:gd name="T16" fmla="*/ 768 w 792"/>
                <a:gd name="T17" fmla="*/ 74 h 513"/>
                <a:gd name="T18" fmla="*/ 683 w 792"/>
                <a:gd name="T19" fmla="*/ 9 h 513"/>
                <a:gd name="T20" fmla="*/ 573 w 792"/>
                <a:gd name="T21" fmla="*/ 23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513">
                  <a:moveTo>
                    <a:pt x="573" y="23"/>
                  </a:moveTo>
                  <a:cubicBezTo>
                    <a:pt x="407" y="97"/>
                    <a:pt x="241" y="171"/>
                    <a:pt x="75" y="244"/>
                  </a:cubicBezTo>
                  <a:cubicBezTo>
                    <a:pt x="44" y="258"/>
                    <a:pt x="18" y="299"/>
                    <a:pt x="9" y="329"/>
                  </a:cubicBezTo>
                  <a:cubicBezTo>
                    <a:pt x="0" y="363"/>
                    <a:pt x="4" y="409"/>
                    <a:pt x="24" y="439"/>
                  </a:cubicBezTo>
                  <a:cubicBezTo>
                    <a:pt x="43" y="469"/>
                    <a:pt x="72" y="496"/>
                    <a:pt x="109" y="504"/>
                  </a:cubicBezTo>
                  <a:cubicBezTo>
                    <a:pt x="148" y="513"/>
                    <a:pt x="182" y="506"/>
                    <a:pt x="218" y="490"/>
                  </a:cubicBezTo>
                  <a:cubicBezTo>
                    <a:pt x="385" y="416"/>
                    <a:pt x="551" y="343"/>
                    <a:pt x="717" y="269"/>
                  </a:cubicBezTo>
                  <a:cubicBezTo>
                    <a:pt x="747" y="255"/>
                    <a:pt x="774" y="214"/>
                    <a:pt x="782" y="184"/>
                  </a:cubicBezTo>
                  <a:cubicBezTo>
                    <a:pt x="792" y="150"/>
                    <a:pt x="787" y="104"/>
                    <a:pt x="768" y="74"/>
                  </a:cubicBezTo>
                  <a:cubicBezTo>
                    <a:pt x="748" y="44"/>
                    <a:pt x="719" y="17"/>
                    <a:pt x="683" y="9"/>
                  </a:cubicBezTo>
                  <a:cubicBezTo>
                    <a:pt x="643" y="0"/>
                    <a:pt x="610" y="7"/>
                    <a:pt x="573" y="2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8" name="Freeform 24">
              <a:extLst>
                <a:ext uri="{FF2B5EF4-FFF2-40B4-BE49-F238E27FC236}">
                  <a16:creationId xmlns:a16="http://schemas.microsoft.com/office/drawing/2014/main" id="{DC90F5AE-9B8B-4E5E-93B7-614C4E1D22AE}"/>
                </a:ext>
              </a:extLst>
            </p:cNvPr>
            <p:cNvSpPr>
              <a:spLocks/>
            </p:cNvSpPr>
            <p:nvPr/>
          </p:nvSpPr>
          <p:spPr bwMode="auto">
            <a:xfrm>
              <a:off x="7653338" y="4281488"/>
              <a:ext cx="539750" cy="492125"/>
            </a:xfrm>
            <a:custGeom>
              <a:avLst/>
              <a:gdLst>
                <a:gd name="T0" fmla="*/ 1364 w 2629"/>
                <a:gd name="T1" fmla="*/ 333 h 2395"/>
                <a:gd name="T2" fmla="*/ 2170 w 2629"/>
                <a:gd name="T3" fmla="*/ 1063 h 2395"/>
                <a:gd name="T4" fmla="*/ 2299 w 2629"/>
                <a:gd name="T5" fmla="*/ 1282 h 2395"/>
                <a:gd name="T6" fmla="*/ 2330 w 2629"/>
                <a:gd name="T7" fmla="*/ 1343 h 2395"/>
                <a:gd name="T8" fmla="*/ 2340 w 2629"/>
                <a:gd name="T9" fmla="*/ 1274 h 2395"/>
                <a:gd name="T10" fmla="*/ 2312 w 2629"/>
                <a:gd name="T11" fmla="*/ 1309 h 2395"/>
                <a:gd name="T12" fmla="*/ 1959 w 2629"/>
                <a:gd name="T13" fmla="*/ 1553 h 2395"/>
                <a:gd name="T14" fmla="*/ 889 w 2629"/>
                <a:gd name="T15" fmla="*/ 1996 h 2395"/>
                <a:gd name="T16" fmla="*/ 593 w 2629"/>
                <a:gd name="T17" fmla="*/ 2050 h 2395"/>
                <a:gd name="T18" fmla="*/ 466 w 2629"/>
                <a:gd name="T19" fmla="*/ 2052 h 2395"/>
                <a:gd name="T20" fmla="*/ 437 w 2629"/>
                <a:gd name="T21" fmla="*/ 2079 h 2395"/>
                <a:gd name="T22" fmla="*/ 458 w 2629"/>
                <a:gd name="T23" fmla="*/ 2100 h 2395"/>
                <a:gd name="T24" fmla="*/ 456 w 2629"/>
                <a:gd name="T25" fmla="*/ 2092 h 2395"/>
                <a:gd name="T26" fmla="*/ 438 w 2629"/>
                <a:gd name="T27" fmla="*/ 2039 h 2395"/>
                <a:gd name="T28" fmla="*/ 393 w 2629"/>
                <a:gd name="T29" fmla="*/ 1875 h 2395"/>
                <a:gd name="T30" fmla="*/ 426 w 2629"/>
                <a:gd name="T31" fmla="*/ 762 h 2395"/>
                <a:gd name="T32" fmla="*/ 152 w 2629"/>
                <a:gd name="T33" fmla="*/ 686 h 2395"/>
                <a:gd name="T34" fmla="*/ 111 w 2629"/>
                <a:gd name="T35" fmla="*/ 1915 h 2395"/>
                <a:gd name="T36" fmla="*/ 210 w 2629"/>
                <a:gd name="T37" fmla="*/ 2238 h 2395"/>
                <a:gd name="T38" fmla="*/ 741 w 2629"/>
                <a:gd name="T39" fmla="*/ 2317 h 2395"/>
                <a:gd name="T40" fmla="*/ 1446 w 2629"/>
                <a:gd name="T41" fmla="*/ 2105 h 2395"/>
                <a:gd name="T42" fmla="*/ 2060 w 2629"/>
                <a:gd name="T43" fmla="*/ 1823 h 2395"/>
                <a:gd name="T44" fmla="*/ 2507 w 2629"/>
                <a:gd name="T45" fmla="*/ 1516 h 2395"/>
                <a:gd name="T46" fmla="*/ 2604 w 2629"/>
                <a:gd name="T47" fmla="*/ 1373 h 2395"/>
                <a:gd name="T48" fmla="*/ 2545 w 2629"/>
                <a:gd name="T49" fmla="*/ 1139 h 2395"/>
                <a:gd name="T50" fmla="*/ 1507 w 2629"/>
                <a:gd name="T51" fmla="*/ 87 h 2395"/>
                <a:gd name="T52" fmla="*/ 1364 w 2629"/>
                <a:gd name="T53" fmla="*/ 333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29" h="2395">
                  <a:moveTo>
                    <a:pt x="1364" y="333"/>
                  </a:moveTo>
                  <a:cubicBezTo>
                    <a:pt x="1686" y="509"/>
                    <a:pt x="1966" y="757"/>
                    <a:pt x="2170" y="1063"/>
                  </a:cubicBezTo>
                  <a:cubicBezTo>
                    <a:pt x="2217" y="1134"/>
                    <a:pt x="2260" y="1207"/>
                    <a:pt x="2299" y="1282"/>
                  </a:cubicBezTo>
                  <a:cubicBezTo>
                    <a:pt x="2297" y="1277"/>
                    <a:pt x="2330" y="1343"/>
                    <a:pt x="2330" y="1343"/>
                  </a:cubicBezTo>
                  <a:cubicBezTo>
                    <a:pt x="2323" y="1347"/>
                    <a:pt x="2339" y="1273"/>
                    <a:pt x="2340" y="1274"/>
                  </a:cubicBezTo>
                  <a:cubicBezTo>
                    <a:pt x="2344" y="1283"/>
                    <a:pt x="2316" y="1305"/>
                    <a:pt x="2312" y="1309"/>
                  </a:cubicBezTo>
                  <a:cubicBezTo>
                    <a:pt x="2213" y="1410"/>
                    <a:pt x="2081" y="1483"/>
                    <a:pt x="1959" y="1553"/>
                  </a:cubicBezTo>
                  <a:cubicBezTo>
                    <a:pt x="1626" y="1743"/>
                    <a:pt x="1260" y="1898"/>
                    <a:pt x="889" y="1996"/>
                  </a:cubicBezTo>
                  <a:cubicBezTo>
                    <a:pt x="792" y="2021"/>
                    <a:pt x="693" y="2042"/>
                    <a:pt x="593" y="2050"/>
                  </a:cubicBezTo>
                  <a:cubicBezTo>
                    <a:pt x="551" y="2053"/>
                    <a:pt x="508" y="2053"/>
                    <a:pt x="466" y="2052"/>
                  </a:cubicBezTo>
                  <a:cubicBezTo>
                    <a:pt x="420" y="2050"/>
                    <a:pt x="402" y="2026"/>
                    <a:pt x="437" y="2079"/>
                  </a:cubicBezTo>
                  <a:cubicBezTo>
                    <a:pt x="498" y="2171"/>
                    <a:pt x="463" y="2105"/>
                    <a:pt x="458" y="2100"/>
                  </a:cubicBezTo>
                  <a:cubicBezTo>
                    <a:pt x="479" y="2120"/>
                    <a:pt x="465" y="2120"/>
                    <a:pt x="456" y="2092"/>
                  </a:cubicBezTo>
                  <a:cubicBezTo>
                    <a:pt x="450" y="2075"/>
                    <a:pt x="444" y="2057"/>
                    <a:pt x="438" y="2039"/>
                  </a:cubicBezTo>
                  <a:cubicBezTo>
                    <a:pt x="421" y="1985"/>
                    <a:pt x="406" y="1930"/>
                    <a:pt x="393" y="1875"/>
                  </a:cubicBezTo>
                  <a:cubicBezTo>
                    <a:pt x="305" y="1510"/>
                    <a:pt x="287" y="1116"/>
                    <a:pt x="426" y="762"/>
                  </a:cubicBezTo>
                  <a:cubicBezTo>
                    <a:pt x="493" y="591"/>
                    <a:pt x="218" y="517"/>
                    <a:pt x="152" y="686"/>
                  </a:cubicBezTo>
                  <a:cubicBezTo>
                    <a:pt x="0" y="1075"/>
                    <a:pt x="20" y="1514"/>
                    <a:pt x="111" y="1915"/>
                  </a:cubicBezTo>
                  <a:cubicBezTo>
                    <a:pt x="134" y="2021"/>
                    <a:pt x="159" y="2140"/>
                    <a:pt x="210" y="2238"/>
                  </a:cubicBezTo>
                  <a:cubicBezTo>
                    <a:pt x="292" y="2395"/>
                    <a:pt x="598" y="2338"/>
                    <a:pt x="741" y="2317"/>
                  </a:cubicBezTo>
                  <a:cubicBezTo>
                    <a:pt x="985" y="2280"/>
                    <a:pt x="1217" y="2195"/>
                    <a:pt x="1446" y="2105"/>
                  </a:cubicBezTo>
                  <a:cubicBezTo>
                    <a:pt x="1656" y="2023"/>
                    <a:pt x="1862" y="1932"/>
                    <a:pt x="2060" y="1823"/>
                  </a:cubicBezTo>
                  <a:cubicBezTo>
                    <a:pt x="2215" y="1737"/>
                    <a:pt x="2380" y="1642"/>
                    <a:pt x="2507" y="1516"/>
                  </a:cubicBezTo>
                  <a:cubicBezTo>
                    <a:pt x="2547" y="1477"/>
                    <a:pt x="2588" y="1429"/>
                    <a:pt x="2604" y="1373"/>
                  </a:cubicBezTo>
                  <a:cubicBezTo>
                    <a:pt x="2629" y="1286"/>
                    <a:pt x="2584" y="1214"/>
                    <a:pt x="2545" y="1139"/>
                  </a:cubicBezTo>
                  <a:cubicBezTo>
                    <a:pt x="2314" y="695"/>
                    <a:pt x="1945" y="327"/>
                    <a:pt x="1507" y="87"/>
                  </a:cubicBezTo>
                  <a:cubicBezTo>
                    <a:pt x="1347" y="0"/>
                    <a:pt x="1203" y="245"/>
                    <a:pt x="1364"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49" name="Freeform 25">
              <a:extLst>
                <a:ext uri="{FF2B5EF4-FFF2-40B4-BE49-F238E27FC236}">
                  <a16:creationId xmlns:a16="http://schemas.microsoft.com/office/drawing/2014/main" id="{2A3977D7-BEEA-4A1A-AD47-0C1B9A34D952}"/>
                </a:ext>
              </a:extLst>
            </p:cNvPr>
            <p:cNvSpPr>
              <a:spLocks/>
            </p:cNvSpPr>
            <p:nvPr/>
          </p:nvSpPr>
          <p:spPr bwMode="auto">
            <a:xfrm>
              <a:off x="3960813" y="1608138"/>
              <a:ext cx="3779838" cy="2970213"/>
            </a:xfrm>
            <a:custGeom>
              <a:avLst/>
              <a:gdLst>
                <a:gd name="T0" fmla="*/ 18075 w 18376"/>
                <a:gd name="T1" fmla="*/ 6895 h 14443"/>
                <a:gd name="T2" fmla="*/ 17795 w 18376"/>
                <a:gd name="T3" fmla="*/ 6317 h 14443"/>
                <a:gd name="T4" fmla="*/ 16833 w 18376"/>
                <a:gd name="T5" fmla="*/ 5927 h 14443"/>
                <a:gd name="T6" fmla="*/ 14923 w 18376"/>
                <a:gd name="T7" fmla="*/ 4757 h 14443"/>
                <a:gd name="T8" fmla="*/ 13237 w 18376"/>
                <a:gd name="T9" fmla="*/ 3401 h 14443"/>
                <a:gd name="T10" fmla="*/ 11817 w 18376"/>
                <a:gd name="T11" fmla="*/ 1736 h 14443"/>
                <a:gd name="T12" fmla="*/ 8285 w 18376"/>
                <a:gd name="T13" fmla="*/ 533 h 14443"/>
                <a:gd name="T14" fmla="*/ 6553 w 18376"/>
                <a:gd name="T15" fmla="*/ 2216 h 14443"/>
                <a:gd name="T16" fmla="*/ 4611 w 18376"/>
                <a:gd name="T17" fmla="*/ 4142 h 14443"/>
                <a:gd name="T18" fmla="*/ 1240 w 18376"/>
                <a:gd name="T19" fmla="*/ 8549 h 14443"/>
                <a:gd name="T20" fmla="*/ 1239 w 18376"/>
                <a:gd name="T21" fmla="*/ 8552 h 14443"/>
                <a:gd name="T22" fmla="*/ 130 w 18376"/>
                <a:gd name="T23" fmla="*/ 9471 h 14443"/>
                <a:gd name="T24" fmla="*/ 833 w 18376"/>
                <a:gd name="T25" fmla="*/ 11530 h 14443"/>
                <a:gd name="T26" fmla="*/ 2923 w 18376"/>
                <a:gd name="T27" fmla="*/ 12083 h 14443"/>
                <a:gd name="T28" fmla="*/ 3037 w 18376"/>
                <a:gd name="T29" fmla="*/ 12060 h 14443"/>
                <a:gd name="T30" fmla="*/ 5606 w 18376"/>
                <a:gd name="T31" fmla="*/ 13785 h 14443"/>
                <a:gd name="T32" fmla="*/ 7041 w 18376"/>
                <a:gd name="T33" fmla="*/ 14109 h 14443"/>
                <a:gd name="T34" fmla="*/ 7707 w 18376"/>
                <a:gd name="T35" fmla="*/ 14116 h 14443"/>
                <a:gd name="T36" fmla="*/ 8556 w 18376"/>
                <a:gd name="T37" fmla="*/ 14145 h 14443"/>
                <a:gd name="T38" fmla="*/ 9708 w 18376"/>
                <a:gd name="T39" fmla="*/ 14393 h 14443"/>
                <a:gd name="T40" fmla="*/ 10850 w 18376"/>
                <a:gd name="T41" fmla="*/ 14183 h 14443"/>
                <a:gd name="T42" fmla="*/ 12797 w 18376"/>
                <a:gd name="T43" fmla="*/ 13158 h 14443"/>
                <a:gd name="T44" fmla="*/ 13104 w 18376"/>
                <a:gd name="T45" fmla="*/ 12943 h 14443"/>
                <a:gd name="T46" fmla="*/ 14792 w 18376"/>
                <a:gd name="T47" fmla="*/ 11458 h 14443"/>
                <a:gd name="T48" fmla="*/ 15454 w 18376"/>
                <a:gd name="T49" fmla="*/ 10624 h 14443"/>
                <a:gd name="T50" fmla="*/ 15754 w 18376"/>
                <a:gd name="T51" fmla="*/ 10155 h 14443"/>
                <a:gd name="T52" fmla="*/ 16268 w 18376"/>
                <a:gd name="T53" fmla="*/ 9741 h 14443"/>
                <a:gd name="T54" fmla="*/ 18075 w 18376"/>
                <a:gd name="T55" fmla="*/ 6895 h 14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376" h="14443">
                  <a:moveTo>
                    <a:pt x="18075" y="6895"/>
                  </a:moveTo>
                  <a:cubicBezTo>
                    <a:pt x="18011" y="6621"/>
                    <a:pt x="17975" y="6538"/>
                    <a:pt x="17795" y="6317"/>
                  </a:cubicBezTo>
                  <a:cubicBezTo>
                    <a:pt x="17576" y="6049"/>
                    <a:pt x="17149" y="6034"/>
                    <a:pt x="16833" y="5927"/>
                  </a:cubicBezTo>
                  <a:cubicBezTo>
                    <a:pt x="16158" y="5697"/>
                    <a:pt x="15531" y="5131"/>
                    <a:pt x="14923" y="4757"/>
                  </a:cubicBezTo>
                  <a:cubicBezTo>
                    <a:pt x="14308" y="4378"/>
                    <a:pt x="13738" y="3922"/>
                    <a:pt x="13237" y="3401"/>
                  </a:cubicBezTo>
                  <a:cubicBezTo>
                    <a:pt x="12731" y="2874"/>
                    <a:pt x="12313" y="2272"/>
                    <a:pt x="11817" y="1736"/>
                  </a:cubicBezTo>
                  <a:cubicBezTo>
                    <a:pt x="10940" y="791"/>
                    <a:pt x="9597" y="0"/>
                    <a:pt x="8285" y="533"/>
                  </a:cubicBezTo>
                  <a:cubicBezTo>
                    <a:pt x="7522" y="844"/>
                    <a:pt x="7086" y="1632"/>
                    <a:pt x="6553" y="2216"/>
                  </a:cubicBezTo>
                  <a:cubicBezTo>
                    <a:pt x="5938" y="2889"/>
                    <a:pt x="5263" y="3505"/>
                    <a:pt x="4611" y="4142"/>
                  </a:cubicBezTo>
                  <a:cubicBezTo>
                    <a:pt x="3278" y="5442"/>
                    <a:pt x="2121" y="6904"/>
                    <a:pt x="1240" y="8549"/>
                  </a:cubicBezTo>
                  <a:lnTo>
                    <a:pt x="1239" y="8552"/>
                  </a:lnTo>
                  <a:cubicBezTo>
                    <a:pt x="755" y="8709"/>
                    <a:pt x="220" y="8989"/>
                    <a:pt x="130" y="9471"/>
                  </a:cubicBezTo>
                  <a:cubicBezTo>
                    <a:pt x="0" y="10164"/>
                    <a:pt x="358" y="11035"/>
                    <a:pt x="833" y="11530"/>
                  </a:cubicBezTo>
                  <a:cubicBezTo>
                    <a:pt x="1386" y="12107"/>
                    <a:pt x="2165" y="12235"/>
                    <a:pt x="2923" y="12083"/>
                  </a:cubicBezTo>
                  <a:cubicBezTo>
                    <a:pt x="2959" y="12076"/>
                    <a:pt x="2998" y="12068"/>
                    <a:pt x="3037" y="12060"/>
                  </a:cubicBezTo>
                  <a:cubicBezTo>
                    <a:pt x="3683" y="12894"/>
                    <a:pt x="4578" y="13471"/>
                    <a:pt x="5606" y="13785"/>
                  </a:cubicBezTo>
                  <a:cubicBezTo>
                    <a:pt x="6074" y="13927"/>
                    <a:pt x="6552" y="14061"/>
                    <a:pt x="7041" y="14109"/>
                  </a:cubicBezTo>
                  <a:cubicBezTo>
                    <a:pt x="7258" y="14130"/>
                    <a:pt x="7490" y="14144"/>
                    <a:pt x="7707" y="14116"/>
                  </a:cubicBezTo>
                  <a:cubicBezTo>
                    <a:pt x="7981" y="14082"/>
                    <a:pt x="8265" y="14149"/>
                    <a:pt x="8556" y="14145"/>
                  </a:cubicBezTo>
                  <a:cubicBezTo>
                    <a:pt x="8858" y="14141"/>
                    <a:pt x="9407" y="14443"/>
                    <a:pt x="9708" y="14393"/>
                  </a:cubicBezTo>
                  <a:cubicBezTo>
                    <a:pt x="10141" y="14322"/>
                    <a:pt x="10429" y="14303"/>
                    <a:pt x="10850" y="14183"/>
                  </a:cubicBezTo>
                  <a:cubicBezTo>
                    <a:pt x="11529" y="13989"/>
                    <a:pt x="12134" y="13392"/>
                    <a:pt x="12797" y="13158"/>
                  </a:cubicBezTo>
                  <a:cubicBezTo>
                    <a:pt x="12899" y="13086"/>
                    <a:pt x="13003" y="13016"/>
                    <a:pt x="13104" y="12943"/>
                  </a:cubicBezTo>
                  <a:cubicBezTo>
                    <a:pt x="13718" y="12506"/>
                    <a:pt x="14284" y="12015"/>
                    <a:pt x="14792" y="11458"/>
                  </a:cubicBezTo>
                  <a:cubicBezTo>
                    <a:pt x="15033" y="11193"/>
                    <a:pt x="15253" y="10920"/>
                    <a:pt x="15454" y="10624"/>
                  </a:cubicBezTo>
                  <a:cubicBezTo>
                    <a:pt x="15556" y="10473"/>
                    <a:pt x="15642" y="10297"/>
                    <a:pt x="15754" y="10155"/>
                  </a:cubicBezTo>
                  <a:cubicBezTo>
                    <a:pt x="15904" y="9966"/>
                    <a:pt x="16039" y="9795"/>
                    <a:pt x="16268" y="9741"/>
                  </a:cubicBezTo>
                  <a:cubicBezTo>
                    <a:pt x="17578" y="9430"/>
                    <a:pt x="18376" y="8195"/>
                    <a:pt x="18075" y="6895"/>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0" name="Freeform 26">
              <a:extLst>
                <a:ext uri="{FF2B5EF4-FFF2-40B4-BE49-F238E27FC236}">
                  <a16:creationId xmlns:a16="http://schemas.microsoft.com/office/drawing/2014/main" id="{D63B4D0C-423E-A529-65B8-F191384CBA1E}"/>
                </a:ext>
              </a:extLst>
            </p:cNvPr>
            <p:cNvSpPr>
              <a:spLocks/>
            </p:cNvSpPr>
            <p:nvPr/>
          </p:nvSpPr>
          <p:spPr bwMode="auto">
            <a:xfrm>
              <a:off x="3902076" y="920750"/>
              <a:ext cx="3633788" cy="2465388"/>
            </a:xfrm>
            <a:custGeom>
              <a:avLst/>
              <a:gdLst>
                <a:gd name="T0" fmla="*/ 17436 w 17667"/>
                <a:gd name="T1" fmla="*/ 6617 h 11992"/>
                <a:gd name="T2" fmla="*/ 17267 w 17667"/>
                <a:gd name="T3" fmla="*/ 6170 h 11992"/>
                <a:gd name="T4" fmla="*/ 16373 w 17667"/>
                <a:gd name="T5" fmla="*/ 4298 h 11992"/>
                <a:gd name="T6" fmla="*/ 15731 w 17667"/>
                <a:gd name="T7" fmla="*/ 3275 h 11992"/>
                <a:gd name="T8" fmla="*/ 14907 w 17667"/>
                <a:gd name="T9" fmla="*/ 2483 h 11992"/>
                <a:gd name="T10" fmla="*/ 13177 w 17667"/>
                <a:gd name="T11" fmla="*/ 1254 h 11992"/>
                <a:gd name="T12" fmla="*/ 11562 w 17667"/>
                <a:gd name="T13" fmla="*/ 553 h 11992"/>
                <a:gd name="T14" fmla="*/ 6113 w 17667"/>
                <a:gd name="T15" fmla="*/ 687 h 11992"/>
                <a:gd name="T16" fmla="*/ 1765 w 17667"/>
                <a:gd name="T17" fmla="*/ 3900 h 11992"/>
                <a:gd name="T18" fmla="*/ 332 w 17667"/>
                <a:gd name="T19" fmla="*/ 7120 h 11992"/>
                <a:gd name="T20" fmla="*/ 366 w 17667"/>
                <a:gd name="T21" fmla="*/ 10772 h 11992"/>
                <a:gd name="T22" fmla="*/ 853 w 17667"/>
                <a:gd name="T23" fmla="*/ 11888 h 11992"/>
                <a:gd name="T24" fmla="*/ 1558 w 17667"/>
                <a:gd name="T25" fmla="*/ 11776 h 11992"/>
                <a:gd name="T26" fmla="*/ 1957 w 17667"/>
                <a:gd name="T27" fmla="*/ 11504 h 11992"/>
                <a:gd name="T28" fmla="*/ 1986 w 17667"/>
                <a:gd name="T29" fmla="*/ 11355 h 11992"/>
                <a:gd name="T30" fmla="*/ 2786 w 17667"/>
                <a:gd name="T31" fmla="*/ 10784 h 11992"/>
                <a:gd name="T32" fmla="*/ 3736 w 17667"/>
                <a:gd name="T33" fmla="*/ 10277 h 11992"/>
                <a:gd name="T34" fmla="*/ 3843 w 17667"/>
                <a:gd name="T35" fmla="*/ 10214 h 11992"/>
                <a:gd name="T36" fmla="*/ 4101 w 17667"/>
                <a:gd name="T37" fmla="*/ 8730 h 11992"/>
                <a:gd name="T38" fmla="*/ 4201 w 17667"/>
                <a:gd name="T39" fmla="*/ 8447 h 11992"/>
                <a:gd name="T40" fmla="*/ 4298 w 17667"/>
                <a:gd name="T41" fmla="*/ 8323 h 11992"/>
                <a:gd name="T42" fmla="*/ 4395 w 17667"/>
                <a:gd name="T43" fmla="*/ 8199 h 11992"/>
                <a:gd name="T44" fmla="*/ 4429 w 17667"/>
                <a:gd name="T45" fmla="*/ 8198 h 11992"/>
                <a:gd name="T46" fmla="*/ 4556 w 17667"/>
                <a:gd name="T47" fmla="*/ 8237 h 11992"/>
                <a:gd name="T48" fmla="*/ 4831 w 17667"/>
                <a:gd name="T49" fmla="*/ 9722 h 11992"/>
                <a:gd name="T50" fmla="*/ 9912 w 17667"/>
                <a:gd name="T51" fmla="*/ 8562 h 11992"/>
                <a:gd name="T52" fmla="*/ 11601 w 17667"/>
                <a:gd name="T53" fmla="*/ 8423 h 11992"/>
                <a:gd name="T54" fmla="*/ 11653 w 17667"/>
                <a:gd name="T55" fmla="*/ 7865 h 11992"/>
                <a:gd name="T56" fmla="*/ 11767 w 17667"/>
                <a:gd name="T57" fmla="*/ 7699 h 11992"/>
                <a:gd name="T58" fmla="*/ 11932 w 17667"/>
                <a:gd name="T59" fmla="*/ 7813 h 11992"/>
                <a:gd name="T60" fmla="*/ 12224 w 17667"/>
                <a:gd name="T61" fmla="*/ 8377 h 11992"/>
                <a:gd name="T62" fmla="*/ 14406 w 17667"/>
                <a:gd name="T63" fmla="*/ 8637 h 11992"/>
                <a:gd name="T64" fmla="*/ 14513 w 17667"/>
                <a:gd name="T65" fmla="*/ 8598 h 11992"/>
                <a:gd name="T66" fmla="*/ 15294 w 17667"/>
                <a:gd name="T67" fmla="*/ 8620 h 11992"/>
                <a:gd name="T68" fmla="*/ 16037 w 17667"/>
                <a:gd name="T69" fmla="*/ 8909 h 11992"/>
                <a:gd name="T70" fmla="*/ 16067 w 17667"/>
                <a:gd name="T71" fmla="*/ 9008 h 11992"/>
                <a:gd name="T72" fmla="*/ 16058 w 17667"/>
                <a:gd name="T73" fmla="*/ 9125 h 11992"/>
                <a:gd name="T74" fmla="*/ 16132 w 17667"/>
                <a:gd name="T75" fmla="*/ 9369 h 11992"/>
                <a:gd name="T76" fmla="*/ 16602 w 17667"/>
                <a:gd name="T77" fmla="*/ 9610 h 11992"/>
                <a:gd name="T78" fmla="*/ 17435 w 17667"/>
                <a:gd name="T79" fmla="*/ 9187 h 11992"/>
                <a:gd name="T80" fmla="*/ 17533 w 17667"/>
                <a:gd name="T81" fmla="*/ 8399 h 11992"/>
                <a:gd name="T82" fmla="*/ 17436 w 17667"/>
                <a:gd name="T83" fmla="*/ 6617 h 11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67" h="11992">
                  <a:moveTo>
                    <a:pt x="17436" y="6617"/>
                  </a:moveTo>
                  <a:cubicBezTo>
                    <a:pt x="17434" y="6612"/>
                    <a:pt x="17268" y="6176"/>
                    <a:pt x="17267" y="6170"/>
                  </a:cubicBezTo>
                  <a:cubicBezTo>
                    <a:pt x="17050" y="5529"/>
                    <a:pt x="16711" y="4879"/>
                    <a:pt x="16373" y="4298"/>
                  </a:cubicBezTo>
                  <a:cubicBezTo>
                    <a:pt x="16196" y="3994"/>
                    <a:pt x="15971" y="3620"/>
                    <a:pt x="15731" y="3275"/>
                  </a:cubicBezTo>
                  <a:cubicBezTo>
                    <a:pt x="15466" y="3001"/>
                    <a:pt x="15193" y="2734"/>
                    <a:pt x="14907" y="2483"/>
                  </a:cubicBezTo>
                  <a:cubicBezTo>
                    <a:pt x="14374" y="2016"/>
                    <a:pt x="13798" y="1598"/>
                    <a:pt x="13177" y="1254"/>
                  </a:cubicBezTo>
                  <a:cubicBezTo>
                    <a:pt x="12663" y="969"/>
                    <a:pt x="12119" y="739"/>
                    <a:pt x="11562" y="553"/>
                  </a:cubicBezTo>
                  <a:cubicBezTo>
                    <a:pt x="9902" y="0"/>
                    <a:pt x="7755" y="134"/>
                    <a:pt x="6113" y="687"/>
                  </a:cubicBezTo>
                  <a:cubicBezTo>
                    <a:pt x="4365" y="1276"/>
                    <a:pt x="2924" y="2493"/>
                    <a:pt x="1765" y="3900"/>
                  </a:cubicBezTo>
                  <a:cubicBezTo>
                    <a:pt x="1048" y="4769"/>
                    <a:pt x="623" y="5978"/>
                    <a:pt x="332" y="7120"/>
                  </a:cubicBezTo>
                  <a:cubicBezTo>
                    <a:pt x="0" y="8418"/>
                    <a:pt x="52" y="9455"/>
                    <a:pt x="366" y="10772"/>
                  </a:cubicBezTo>
                  <a:cubicBezTo>
                    <a:pt x="432" y="11051"/>
                    <a:pt x="541" y="11718"/>
                    <a:pt x="853" y="11888"/>
                  </a:cubicBezTo>
                  <a:cubicBezTo>
                    <a:pt x="1044" y="11992"/>
                    <a:pt x="1323" y="11877"/>
                    <a:pt x="1558" y="11776"/>
                  </a:cubicBezTo>
                  <a:cubicBezTo>
                    <a:pt x="1756" y="11802"/>
                    <a:pt x="1843" y="11681"/>
                    <a:pt x="1957" y="11504"/>
                  </a:cubicBezTo>
                  <a:cubicBezTo>
                    <a:pt x="1981" y="11467"/>
                    <a:pt x="1958" y="11387"/>
                    <a:pt x="1986" y="11355"/>
                  </a:cubicBezTo>
                  <a:cubicBezTo>
                    <a:pt x="2077" y="11248"/>
                    <a:pt x="2653" y="10843"/>
                    <a:pt x="2786" y="10784"/>
                  </a:cubicBezTo>
                  <a:cubicBezTo>
                    <a:pt x="3142" y="10625"/>
                    <a:pt x="3406" y="10482"/>
                    <a:pt x="3736" y="10277"/>
                  </a:cubicBezTo>
                  <a:cubicBezTo>
                    <a:pt x="3771" y="10255"/>
                    <a:pt x="3808" y="10235"/>
                    <a:pt x="3843" y="10214"/>
                  </a:cubicBezTo>
                  <a:cubicBezTo>
                    <a:pt x="3822" y="9616"/>
                    <a:pt x="4071" y="9328"/>
                    <a:pt x="4101" y="8730"/>
                  </a:cubicBezTo>
                  <a:cubicBezTo>
                    <a:pt x="4110" y="8547"/>
                    <a:pt x="4210" y="8265"/>
                    <a:pt x="4201" y="8447"/>
                  </a:cubicBezTo>
                  <a:cubicBezTo>
                    <a:pt x="4201" y="8449"/>
                    <a:pt x="4249" y="8386"/>
                    <a:pt x="4298" y="8323"/>
                  </a:cubicBezTo>
                  <a:cubicBezTo>
                    <a:pt x="4346" y="8260"/>
                    <a:pt x="4395" y="8197"/>
                    <a:pt x="4395" y="8199"/>
                  </a:cubicBezTo>
                  <a:cubicBezTo>
                    <a:pt x="4404" y="8199"/>
                    <a:pt x="4416" y="8199"/>
                    <a:pt x="4429" y="8198"/>
                  </a:cubicBezTo>
                  <a:cubicBezTo>
                    <a:pt x="4476" y="8196"/>
                    <a:pt x="4538" y="8195"/>
                    <a:pt x="4556" y="8237"/>
                  </a:cubicBezTo>
                  <a:cubicBezTo>
                    <a:pt x="4723" y="8636"/>
                    <a:pt x="4652" y="9328"/>
                    <a:pt x="4831" y="9722"/>
                  </a:cubicBezTo>
                  <a:cubicBezTo>
                    <a:pt x="6409" y="9064"/>
                    <a:pt x="8296" y="8795"/>
                    <a:pt x="9912" y="8562"/>
                  </a:cubicBezTo>
                  <a:cubicBezTo>
                    <a:pt x="10536" y="8472"/>
                    <a:pt x="10974" y="8424"/>
                    <a:pt x="11601" y="8423"/>
                  </a:cubicBezTo>
                  <a:cubicBezTo>
                    <a:pt x="11563" y="8233"/>
                    <a:pt x="11708" y="8051"/>
                    <a:pt x="11653" y="7865"/>
                  </a:cubicBezTo>
                  <a:cubicBezTo>
                    <a:pt x="11630" y="7791"/>
                    <a:pt x="11697" y="7712"/>
                    <a:pt x="11767" y="7699"/>
                  </a:cubicBezTo>
                  <a:cubicBezTo>
                    <a:pt x="11848" y="7684"/>
                    <a:pt x="11910" y="7739"/>
                    <a:pt x="11932" y="7813"/>
                  </a:cubicBezTo>
                  <a:cubicBezTo>
                    <a:pt x="11993" y="8017"/>
                    <a:pt x="12183" y="8168"/>
                    <a:pt x="12224" y="8377"/>
                  </a:cubicBezTo>
                  <a:cubicBezTo>
                    <a:pt x="12992" y="8392"/>
                    <a:pt x="13689" y="8496"/>
                    <a:pt x="14406" y="8637"/>
                  </a:cubicBezTo>
                  <a:cubicBezTo>
                    <a:pt x="14434" y="8613"/>
                    <a:pt x="14472" y="8599"/>
                    <a:pt x="14513" y="8598"/>
                  </a:cubicBezTo>
                  <a:cubicBezTo>
                    <a:pt x="14773" y="8594"/>
                    <a:pt x="15034" y="8592"/>
                    <a:pt x="15294" y="8620"/>
                  </a:cubicBezTo>
                  <a:cubicBezTo>
                    <a:pt x="15544" y="8648"/>
                    <a:pt x="15871" y="8696"/>
                    <a:pt x="16037" y="8909"/>
                  </a:cubicBezTo>
                  <a:cubicBezTo>
                    <a:pt x="16062" y="8941"/>
                    <a:pt x="16071" y="8976"/>
                    <a:pt x="16067" y="9008"/>
                  </a:cubicBezTo>
                  <a:cubicBezTo>
                    <a:pt x="16079" y="9047"/>
                    <a:pt x="16075" y="9089"/>
                    <a:pt x="16058" y="9125"/>
                  </a:cubicBezTo>
                  <a:cubicBezTo>
                    <a:pt x="16102" y="9202"/>
                    <a:pt x="16129" y="9283"/>
                    <a:pt x="16132" y="9369"/>
                  </a:cubicBezTo>
                  <a:cubicBezTo>
                    <a:pt x="16140" y="9613"/>
                    <a:pt x="16392" y="9776"/>
                    <a:pt x="16602" y="9610"/>
                  </a:cubicBezTo>
                  <a:cubicBezTo>
                    <a:pt x="16851" y="9412"/>
                    <a:pt x="17225" y="9410"/>
                    <a:pt x="17435" y="9187"/>
                  </a:cubicBezTo>
                  <a:cubicBezTo>
                    <a:pt x="17624" y="8987"/>
                    <a:pt x="17545" y="8647"/>
                    <a:pt x="17533" y="8399"/>
                  </a:cubicBezTo>
                  <a:cubicBezTo>
                    <a:pt x="17498" y="7679"/>
                    <a:pt x="17667" y="7295"/>
                    <a:pt x="17436" y="661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1" name="Freeform 27">
              <a:extLst>
                <a:ext uri="{FF2B5EF4-FFF2-40B4-BE49-F238E27FC236}">
                  <a16:creationId xmlns:a16="http://schemas.microsoft.com/office/drawing/2014/main" id="{54E8C33A-AA8C-670C-2FBB-64AEC5605457}"/>
                </a:ext>
              </a:extLst>
            </p:cNvPr>
            <p:cNvSpPr>
              <a:spLocks/>
            </p:cNvSpPr>
            <p:nvPr/>
          </p:nvSpPr>
          <p:spPr bwMode="auto">
            <a:xfrm>
              <a:off x="3924301" y="1520825"/>
              <a:ext cx="3611563" cy="1865313"/>
            </a:xfrm>
            <a:custGeom>
              <a:avLst/>
              <a:gdLst>
                <a:gd name="T0" fmla="*/ 17155 w 17555"/>
                <a:gd name="T1" fmla="*/ 3250 h 9072"/>
                <a:gd name="T2" fmla="*/ 16269 w 17555"/>
                <a:gd name="T3" fmla="*/ 2689 h 9072"/>
                <a:gd name="T4" fmla="*/ 13972 w 17555"/>
                <a:gd name="T5" fmla="*/ 855 h 9072"/>
                <a:gd name="T6" fmla="*/ 13900 w 17555"/>
                <a:gd name="T7" fmla="*/ 2842 h 9072"/>
                <a:gd name="T8" fmla="*/ 10752 w 17555"/>
                <a:gd name="T9" fmla="*/ 1161 h 9072"/>
                <a:gd name="T10" fmla="*/ 9777 w 17555"/>
                <a:gd name="T11" fmla="*/ 332 h 9072"/>
                <a:gd name="T12" fmla="*/ 7802 w 17555"/>
                <a:gd name="T13" fmla="*/ 4548 h 9072"/>
                <a:gd name="T14" fmla="*/ 5864 w 17555"/>
                <a:gd name="T15" fmla="*/ 4684 h 9072"/>
                <a:gd name="T16" fmla="*/ 4922 w 17555"/>
                <a:gd name="T17" fmla="*/ 533 h 9072"/>
                <a:gd name="T18" fmla="*/ 4102 w 17555"/>
                <a:gd name="T19" fmla="*/ 2967 h 9072"/>
                <a:gd name="T20" fmla="*/ 3054 w 17555"/>
                <a:gd name="T21" fmla="*/ 5137 h 9072"/>
                <a:gd name="T22" fmla="*/ 1897 w 17555"/>
                <a:gd name="T23" fmla="*/ 4945 h 9072"/>
                <a:gd name="T24" fmla="*/ 1571 w 17555"/>
                <a:gd name="T25" fmla="*/ 2772 h 9072"/>
                <a:gd name="T26" fmla="*/ 1046 w 17555"/>
                <a:gd name="T27" fmla="*/ 5221 h 9072"/>
                <a:gd name="T28" fmla="*/ 487 w 17555"/>
                <a:gd name="T29" fmla="*/ 6393 h 9072"/>
                <a:gd name="T30" fmla="*/ 0 w 17555"/>
                <a:gd name="T31" fmla="*/ 6177 h 9072"/>
                <a:gd name="T32" fmla="*/ 741 w 17555"/>
                <a:gd name="T33" fmla="*/ 8968 h 9072"/>
                <a:gd name="T34" fmla="*/ 1845 w 17555"/>
                <a:gd name="T35" fmla="*/ 8584 h 9072"/>
                <a:gd name="T36" fmla="*/ 2674 w 17555"/>
                <a:gd name="T37" fmla="*/ 7863 h 9072"/>
                <a:gd name="T38" fmla="*/ 3731 w 17555"/>
                <a:gd name="T39" fmla="*/ 7294 h 9072"/>
                <a:gd name="T40" fmla="*/ 4089 w 17555"/>
                <a:gd name="T41" fmla="*/ 5527 h 9072"/>
                <a:gd name="T42" fmla="*/ 4283 w 17555"/>
                <a:gd name="T43" fmla="*/ 5278 h 9072"/>
                <a:gd name="T44" fmla="*/ 4444 w 17555"/>
                <a:gd name="T45" fmla="*/ 5317 h 9072"/>
                <a:gd name="T46" fmla="*/ 9800 w 17555"/>
                <a:gd name="T47" fmla="*/ 5642 h 9072"/>
                <a:gd name="T48" fmla="*/ 11541 w 17555"/>
                <a:gd name="T49" fmla="*/ 4945 h 9072"/>
                <a:gd name="T50" fmla="*/ 11820 w 17555"/>
                <a:gd name="T51" fmla="*/ 4893 h 9072"/>
                <a:gd name="T52" fmla="*/ 14294 w 17555"/>
                <a:gd name="T53" fmla="*/ 5717 h 9072"/>
                <a:gd name="T54" fmla="*/ 15182 w 17555"/>
                <a:gd name="T55" fmla="*/ 5700 h 9072"/>
                <a:gd name="T56" fmla="*/ 15956 w 17555"/>
                <a:gd name="T57" fmla="*/ 6088 h 9072"/>
                <a:gd name="T58" fmla="*/ 16020 w 17555"/>
                <a:gd name="T59" fmla="*/ 6449 h 9072"/>
                <a:gd name="T60" fmla="*/ 17323 w 17555"/>
                <a:gd name="T61" fmla="*/ 6267 h 9072"/>
                <a:gd name="T62" fmla="*/ 17324 w 17555"/>
                <a:gd name="T63" fmla="*/ 3697 h 9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555" h="9072">
                  <a:moveTo>
                    <a:pt x="17324" y="3697"/>
                  </a:moveTo>
                  <a:cubicBezTo>
                    <a:pt x="17322" y="3692"/>
                    <a:pt x="17156" y="3256"/>
                    <a:pt x="17155" y="3250"/>
                  </a:cubicBezTo>
                  <a:cubicBezTo>
                    <a:pt x="17102" y="3095"/>
                    <a:pt x="17043" y="2940"/>
                    <a:pt x="16978" y="2785"/>
                  </a:cubicBezTo>
                  <a:cubicBezTo>
                    <a:pt x="16736" y="2783"/>
                    <a:pt x="16494" y="2750"/>
                    <a:pt x="16269" y="2689"/>
                  </a:cubicBezTo>
                  <a:cubicBezTo>
                    <a:pt x="15672" y="2527"/>
                    <a:pt x="15151" y="2166"/>
                    <a:pt x="14724" y="1727"/>
                  </a:cubicBezTo>
                  <a:cubicBezTo>
                    <a:pt x="14456" y="1451"/>
                    <a:pt x="14219" y="1148"/>
                    <a:pt x="13972" y="855"/>
                  </a:cubicBezTo>
                  <a:cubicBezTo>
                    <a:pt x="14059" y="1096"/>
                    <a:pt x="14127" y="1344"/>
                    <a:pt x="14172" y="1590"/>
                  </a:cubicBezTo>
                  <a:cubicBezTo>
                    <a:pt x="14247" y="2000"/>
                    <a:pt x="14277" y="2562"/>
                    <a:pt x="13900" y="2842"/>
                  </a:cubicBezTo>
                  <a:cubicBezTo>
                    <a:pt x="13424" y="3195"/>
                    <a:pt x="12706" y="2906"/>
                    <a:pt x="12268" y="2631"/>
                  </a:cubicBezTo>
                  <a:cubicBezTo>
                    <a:pt x="11670" y="2254"/>
                    <a:pt x="11203" y="1695"/>
                    <a:pt x="10752" y="1161"/>
                  </a:cubicBezTo>
                  <a:cubicBezTo>
                    <a:pt x="10417" y="765"/>
                    <a:pt x="10082" y="339"/>
                    <a:pt x="9681" y="0"/>
                  </a:cubicBezTo>
                  <a:cubicBezTo>
                    <a:pt x="9714" y="111"/>
                    <a:pt x="9746" y="222"/>
                    <a:pt x="9777" y="332"/>
                  </a:cubicBezTo>
                  <a:cubicBezTo>
                    <a:pt x="10003" y="1132"/>
                    <a:pt x="10390" y="2034"/>
                    <a:pt x="10192" y="2879"/>
                  </a:cubicBezTo>
                  <a:cubicBezTo>
                    <a:pt x="9972" y="3815"/>
                    <a:pt x="8786" y="4389"/>
                    <a:pt x="7802" y="4548"/>
                  </a:cubicBezTo>
                  <a:cubicBezTo>
                    <a:pt x="7300" y="4629"/>
                    <a:pt x="7340" y="4631"/>
                    <a:pt x="6974" y="4700"/>
                  </a:cubicBezTo>
                  <a:cubicBezTo>
                    <a:pt x="6615" y="4768"/>
                    <a:pt x="6271" y="4754"/>
                    <a:pt x="5864" y="4684"/>
                  </a:cubicBezTo>
                  <a:cubicBezTo>
                    <a:pt x="4893" y="4517"/>
                    <a:pt x="4859" y="2800"/>
                    <a:pt x="4838" y="2066"/>
                  </a:cubicBezTo>
                  <a:cubicBezTo>
                    <a:pt x="4823" y="1554"/>
                    <a:pt x="4860" y="1042"/>
                    <a:pt x="4922" y="533"/>
                  </a:cubicBezTo>
                  <a:cubicBezTo>
                    <a:pt x="4711" y="878"/>
                    <a:pt x="4577" y="1273"/>
                    <a:pt x="4461" y="1660"/>
                  </a:cubicBezTo>
                  <a:cubicBezTo>
                    <a:pt x="4332" y="2093"/>
                    <a:pt x="4217" y="2529"/>
                    <a:pt x="4102" y="2967"/>
                  </a:cubicBezTo>
                  <a:cubicBezTo>
                    <a:pt x="3991" y="3389"/>
                    <a:pt x="3872" y="3813"/>
                    <a:pt x="3699" y="4214"/>
                  </a:cubicBezTo>
                  <a:cubicBezTo>
                    <a:pt x="3552" y="4553"/>
                    <a:pt x="3361" y="4917"/>
                    <a:pt x="3054" y="5137"/>
                  </a:cubicBezTo>
                  <a:cubicBezTo>
                    <a:pt x="2858" y="5278"/>
                    <a:pt x="2619" y="5391"/>
                    <a:pt x="2372" y="5337"/>
                  </a:cubicBezTo>
                  <a:cubicBezTo>
                    <a:pt x="2158" y="5290"/>
                    <a:pt x="2005" y="5129"/>
                    <a:pt x="1897" y="4945"/>
                  </a:cubicBezTo>
                  <a:cubicBezTo>
                    <a:pt x="1617" y="4470"/>
                    <a:pt x="1575" y="3848"/>
                    <a:pt x="1562" y="3310"/>
                  </a:cubicBezTo>
                  <a:cubicBezTo>
                    <a:pt x="1557" y="3131"/>
                    <a:pt x="1560" y="2951"/>
                    <a:pt x="1571" y="2772"/>
                  </a:cubicBezTo>
                  <a:cubicBezTo>
                    <a:pt x="1391" y="3231"/>
                    <a:pt x="1285" y="3720"/>
                    <a:pt x="1204" y="4210"/>
                  </a:cubicBezTo>
                  <a:cubicBezTo>
                    <a:pt x="1148" y="4546"/>
                    <a:pt x="1102" y="4884"/>
                    <a:pt x="1046" y="5221"/>
                  </a:cubicBezTo>
                  <a:cubicBezTo>
                    <a:pt x="1000" y="5499"/>
                    <a:pt x="959" y="5790"/>
                    <a:pt x="837" y="6046"/>
                  </a:cubicBezTo>
                  <a:cubicBezTo>
                    <a:pt x="765" y="6196"/>
                    <a:pt x="659" y="6352"/>
                    <a:pt x="487" y="6393"/>
                  </a:cubicBezTo>
                  <a:cubicBezTo>
                    <a:pt x="348" y="6427"/>
                    <a:pt x="211" y="6370"/>
                    <a:pt x="106" y="6281"/>
                  </a:cubicBezTo>
                  <a:cubicBezTo>
                    <a:pt x="68" y="6249"/>
                    <a:pt x="33" y="6214"/>
                    <a:pt x="0" y="6177"/>
                  </a:cubicBezTo>
                  <a:cubicBezTo>
                    <a:pt x="23" y="6711"/>
                    <a:pt x="111" y="7253"/>
                    <a:pt x="254" y="7852"/>
                  </a:cubicBezTo>
                  <a:cubicBezTo>
                    <a:pt x="320" y="8131"/>
                    <a:pt x="429" y="8798"/>
                    <a:pt x="741" y="8968"/>
                  </a:cubicBezTo>
                  <a:cubicBezTo>
                    <a:pt x="932" y="9072"/>
                    <a:pt x="1211" y="8957"/>
                    <a:pt x="1446" y="8856"/>
                  </a:cubicBezTo>
                  <a:cubicBezTo>
                    <a:pt x="1644" y="8882"/>
                    <a:pt x="1731" y="8761"/>
                    <a:pt x="1845" y="8584"/>
                  </a:cubicBezTo>
                  <a:cubicBezTo>
                    <a:pt x="1869" y="8547"/>
                    <a:pt x="1846" y="8467"/>
                    <a:pt x="1874" y="8435"/>
                  </a:cubicBezTo>
                  <a:cubicBezTo>
                    <a:pt x="1965" y="8328"/>
                    <a:pt x="2541" y="7923"/>
                    <a:pt x="2674" y="7863"/>
                  </a:cubicBezTo>
                  <a:cubicBezTo>
                    <a:pt x="3030" y="7705"/>
                    <a:pt x="3294" y="7562"/>
                    <a:pt x="3624" y="7356"/>
                  </a:cubicBezTo>
                  <a:cubicBezTo>
                    <a:pt x="3659" y="7335"/>
                    <a:pt x="3696" y="7315"/>
                    <a:pt x="3731" y="7294"/>
                  </a:cubicBezTo>
                  <a:cubicBezTo>
                    <a:pt x="3710" y="6696"/>
                    <a:pt x="3959" y="6408"/>
                    <a:pt x="3989" y="5810"/>
                  </a:cubicBezTo>
                  <a:cubicBezTo>
                    <a:pt x="3998" y="5627"/>
                    <a:pt x="4098" y="5345"/>
                    <a:pt x="4089" y="5527"/>
                  </a:cubicBezTo>
                  <a:cubicBezTo>
                    <a:pt x="4089" y="5529"/>
                    <a:pt x="4137" y="5466"/>
                    <a:pt x="4186" y="5403"/>
                  </a:cubicBezTo>
                  <a:cubicBezTo>
                    <a:pt x="4234" y="5340"/>
                    <a:pt x="4283" y="5277"/>
                    <a:pt x="4283" y="5278"/>
                  </a:cubicBezTo>
                  <a:cubicBezTo>
                    <a:pt x="4292" y="5279"/>
                    <a:pt x="4304" y="5278"/>
                    <a:pt x="4317" y="5278"/>
                  </a:cubicBezTo>
                  <a:cubicBezTo>
                    <a:pt x="4364" y="5276"/>
                    <a:pt x="4426" y="5275"/>
                    <a:pt x="4444" y="5317"/>
                  </a:cubicBezTo>
                  <a:cubicBezTo>
                    <a:pt x="4611" y="5716"/>
                    <a:pt x="4540" y="6408"/>
                    <a:pt x="4719" y="6802"/>
                  </a:cubicBezTo>
                  <a:cubicBezTo>
                    <a:pt x="6297" y="6144"/>
                    <a:pt x="8184" y="5875"/>
                    <a:pt x="9800" y="5642"/>
                  </a:cubicBezTo>
                  <a:cubicBezTo>
                    <a:pt x="10424" y="5552"/>
                    <a:pt x="10862" y="5504"/>
                    <a:pt x="11489" y="5503"/>
                  </a:cubicBezTo>
                  <a:cubicBezTo>
                    <a:pt x="11451" y="5313"/>
                    <a:pt x="11596" y="5131"/>
                    <a:pt x="11541" y="4945"/>
                  </a:cubicBezTo>
                  <a:cubicBezTo>
                    <a:pt x="11518" y="4871"/>
                    <a:pt x="11585" y="4792"/>
                    <a:pt x="11655" y="4779"/>
                  </a:cubicBezTo>
                  <a:cubicBezTo>
                    <a:pt x="11736" y="4764"/>
                    <a:pt x="11798" y="4820"/>
                    <a:pt x="11820" y="4893"/>
                  </a:cubicBezTo>
                  <a:cubicBezTo>
                    <a:pt x="11881" y="5097"/>
                    <a:pt x="12071" y="5248"/>
                    <a:pt x="12112" y="5457"/>
                  </a:cubicBezTo>
                  <a:cubicBezTo>
                    <a:pt x="12880" y="5472"/>
                    <a:pt x="13577" y="5576"/>
                    <a:pt x="14294" y="5717"/>
                  </a:cubicBezTo>
                  <a:cubicBezTo>
                    <a:pt x="14322" y="5693"/>
                    <a:pt x="14360" y="5679"/>
                    <a:pt x="14400" y="5678"/>
                  </a:cubicBezTo>
                  <a:cubicBezTo>
                    <a:pt x="14661" y="5674"/>
                    <a:pt x="14922" y="5672"/>
                    <a:pt x="15182" y="5700"/>
                  </a:cubicBezTo>
                  <a:cubicBezTo>
                    <a:pt x="15432" y="5728"/>
                    <a:pt x="15759" y="5776"/>
                    <a:pt x="15925" y="5989"/>
                  </a:cubicBezTo>
                  <a:cubicBezTo>
                    <a:pt x="15950" y="6021"/>
                    <a:pt x="15959" y="6056"/>
                    <a:pt x="15956" y="6088"/>
                  </a:cubicBezTo>
                  <a:cubicBezTo>
                    <a:pt x="15967" y="6127"/>
                    <a:pt x="15963" y="6169"/>
                    <a:pt x="15946" y="6205"/>
                  </a:cubicBezTo>
                  <a:cubicBezTo>
                    <a:pt x="15990" y="6282"/>
                    <a:pt x="16016" y="6363"/>
                    <a:pt x="16020" y="6449"/>
                  </a:cubicBezTo>
                  <a:cubicBezTo>
                    <a:pt x="16028" y="6693"/>
                    <a:pt x="16280" y="6856"/>
                    <a:pt x="16489" y="6690"/>
                  </a:cubicBezTo>
                  <a:cubicBezTo>
                    <a:pt x="16739" y="6492"/>
                    <a:pt x="17113" y="6490"/>
                    <a:pt x="17323" y="6267"/>
                  </a:cubicBezTo>
                  <a:cubicBezTo>
                    <a:pt x="17512" y="6067"/>
                    <a:pt x="17433" y="5727"/>
                    <a:pt x="17421" y="5479"/>
                  </a:cubicBezTo>
                  <a:cubicBezTo>
                    <a:pt x="17386" y="4759"/>
                    <a:pt x="17555" y="4375"/>
                    <a:pt x="17324" y="3697"/>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2" name="Freeform 28">
              <a:extLst>
                <a:ext uri="{FF2B5EF4-FFF2-40B4-BE49-F238E27FC236}">
                  <a16:creationId xmlns:a16="http://schemas.microsoft.com/office/drawing/2014/main" id="{7DC8AE14-FDAE-2F84-0582-F8B85732E6CD}"/>
                </a:ext>
              </a:extLst>
            </p:cNvPr>
            <p:cNvSpPr>
              <a:spLocks/>
            </p:cNvSpPr>
            <p:nvPr/>
          </p:nvSpPr>
          <p:spPr bwMode="auto">
            <a:xfrm>
              <a:off x="4699001" y="3357563"/>
              <a:ext cx="566738" cy="452438"/>
            </a:xfrm>
            <a:custGeom>
              <a:avLst/>
              <a:gdLst>
                <a:gd name="T0" fmla="*/ 2662 w 2760"/>
                <a:gd name="T1" fmla="*/ 863 h 2197"/>
                <a:gd name="T2" fmla="*/ 1558 w 2760"/>
                <a:gd name="T3" fmla="*/ 2067 h 2197"/>
                <a:gd name="T4" fmla="*/ 98 w 2760"/>
                <a:gd name="T5" fmla="*/ 1335 h 2197"/>
                <a:gd name="T6" fmla="*/ 1202 w 2760"/>
                <a:gd name="T7" fmla="*/ 131 h 2197"/>
                <a:gd name="T8" fmla="*/ 2662 w 2760"/>
                <a:gd name="T9" fmla="*/ 863 h 2197"/>
              </a:gdLst>
              <a:ahLst/>
              <a:cxnLst>
                <a:cxn ang="0">
                  <a:pos x="T0" y="T1"/>
                </a:cxn>
                <a:cxn ang="0">
                  <a:pos x="T2" y="T3"/>
                </a:cxn>
                <a:cxn ang="0">
                  <a:pos x="T4" y="T5"/>
                </a:cxn>
                <a:cxn ang="0">
                  <a:pos x="T6" y="T7"/>
                </a:cxn>
                <a:cxn ang="0">
                  <a:pos x="T8" y="T9"/>
                </a:cxn>
              </a:cxnLst>
              <a:rect l="0" t="0" r="r" b="b"/>
              <a:pathLst>
                <a:path w="2760" h="2197">
                  <a:moveTo>
                    <a:pt x="2662" y="863"/>
                  </a:moveTo>
                  <a:cubicBezTo>
                    <a:pt x="2760" y="1397"/>
                    <a:pt x="2266" y="1936"/>
                    <a:pt x="1558" y="2067"/>
                  </a:cubicBezTo>
                  <a:cubicBezTo>
                    <a:pt x="850" y="2197"/>
                    <a:pt x="197" y="1869"/>
                    <a:pt x="98" y="1335"/>
                  </a:cubicBezTo>
                  <a:cubicBezTo>
                    <a:pt x="0" y="800"/>
                    <a:pt x="494" y="261"/>
                    <a:pt x="1202" y="131"/>
                  </a:cubicBezTo>
                  <a:cubicBezTo>
                    <a:pt x="1910" y="0"/>
                    <a:pt x="2564" y="328"/>
                    <a:pt x="2662" y="863"/>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3" name="Freeform 29">
              <a:extLst>
                <a:ext uri="{FF2B5EF4-FFF2-40B4-BE49-F238E27FC236}">
                  <a16:creationId xmlns:a16="http://schemas.microsoft.com/office/drawing/2014/main" id="{A9D3A2CB-BC7C-10CA-17F7-7DD1026B0C5B}"/>
                </a:ext>
              </a:extLst>
            </p:cNvPr>
            <p:cNvSpPr>
              <a:spLocks/>
            </p:cNvSpPr>
            <p:nvPr/>
          </p:nvSpPr>
          <p:spPr bwMode="auto">
            <a:xfrm>
              <a:off x="6400801" y="3036888"/>
              <a:ext cx="566738" cy="450850"/>
            </a:xfrm>
            <a:custGeom>
              <a:avLst/>
              <a:gdLst>
                <a:gd name="T0" fmla="*/ 2662 w 2760"/>
                <a:gd name="T1" fmla="*/ 862 h 2197"/>
                <a:gd name="T2" fmla="*/ 1558 w 2760"/>
                <a:gd name="T3" fmla="*/ 2066 h 2197"/>
                <a:gd name="T4" fmla="*/ 98 w 2760"/>
                <a:gd name="T5" fmla="*/ 1335 h 2197"/>
                <a:gd name="T6" fmla="*/ 1202 w 2760"/>
                <a:gd name="T7" fmla="*/ 130 h 2197"/>
                <a:gd name="T8" fmla="*/ 2662 w 2760"/>
                <a:gd name="T9" fmla="*/ 862 h 2197"/>
              </a:gdLst>
              <a:ahLst/>
              <a:cxnLst>
                <a:cxn ang="0">
                  <a:pos x="T0" y="T1"/>
                </a:cxn>
                <a:cxn ang="0">
                  <a:pos x="T2" y="T3"/>
                </a:cxn>
                <a:cxn ang="0">
                  <a:pos x="T4" y="T5"/>
                </a:cxn>
                <a:cxn ang="0">
                  <a:pos x="T6" y="T7"/>
                </a:cxn>
                <a:cxn ang="0">
                  <a:pos x="T8" y="T9"/>
                </a:cxn>
              </a:cxnLst>
              <a:rect l="0" t="0" r="r" b="b"/>
              <a:pathLst>
                <a:path w="2760" h="2197">
                  <a:moveTo>
                    <a:pt x="2662" y="862"/>
                  </a:moveTo>
                  <a:cubicBezTo>
                    <a:pt x="2760" y="1397"/>
                    <a:pt x="2266" y="1936"/>
                    <a:pt x="1558" y="2066"/>
                  </a:cubicBezTo>
                  <a:cubicBezTo>
                    <a:pt x="850" y="2197"/>
                    <a:pt x="196" y="1869"/>
                    <a:pt x="98" y="1335"/>
                  </a:cubicBezTo>
                  <a:cubicBezTo>
                    <a:pt x="0" y="800"/>
                    <a:pt x="494" y="261"/>
                    <a:pt x="1202" y="130"/>
                  </a:cubicBezTo>
                  <a:cubicBezTo>
                    <a:pt x="1910" y="0"/>
                    <a:pt x="2563" y="328"/>
                    <a:pt x="2662" y="862"/>
                  </a:cubicBezTo>
                  <a:close/>
                </a:path>
              </a:pathLst>
            </a:custGeom>
            <a:solidFill>
              <a:srgbClr val="F89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4" name="Freeform 30">
              <a:extLst>
                <a:ext uri="{FF2B5EF4-FFF2-40B4-BE49-F238E27FC236}">
                  <a16:creationId xmlns:a16="http://schemas.microsoft.com/office/drawing/2014/main" id="{316C8135-09F7-7483-2116-2E038C16CD26}"/>
                </a:ext>
              </a:extLst>
            </p:cNvPr>
            <p:cNvSpPr>
              <a:spLocks/>
            </p:cNvSpPr>
            <p:nvPr/>
          </p:nvSpPr>
          <p:spPr bwMode="auto">
            <a:xfrm>
              <a:off x="5697538" y="3186113"/>
              <a:ext cx="227013" cy="144463"/>
            </a:xfrm>
            <a:custGeom>
              <a:avLst/>
              <a:gdLst>
                <a:gd name="T0" fmla="*/ 1072 w 1103"/>
                <a:gd name="T1" fmla="*/ 258 h 708"/>
                <a:gd name="T2" fmla="*/ 607 w 1103"/>
                <a:gd name="T3" fmla="*/ 655 h 708"/>
                <a:gd name="T4" fmla="*/ 31 w 1103"/>
                <a:gd name="T5" fmla="*/ 450 h 708"/>
                <a:gd name="T6" fmla="*/ 496 w 1103"/>
                <a:gd name="T7" fmla="*/ 53 h 708"/>
                <a:gd name="T8" fmla="*/ 1072 w 1103"/>
                <a:gd name="T9" fmla="*/ 258 h 708"/>
              </a:gdLst>
              <a:ahLst/>
              <a:cxnLst>
                <a:cxn ang="0">
                  <a:pos x="T0" y="T1"/>
                </a:cxn>
                <a:cxn ang="0">
                  <a:pos x="T2" y="T3"/>
                </a:cxn>
                <a:cxn ang="0">
                  <a:pos x="T4" y="T5"/>
                </a:cxn>
                <a:cxn ang="0">
                  <a:pos x="T6" y="T7"/>
                </a:cxn>
                <a:cxn ang="0">
                  <a:pos x="T8" y="T9"/>
                </a:cxn>
              </a:cxnLst>
              <a:rect l="0" t="0" r="r" b="b"/>
              <a:pathLst>
                <a:path w="1103" h="708">
                  <a:moveTo>
                    <a:pt x="1072" y="258"/>
                  </a:moveTo>
                  <a:cubicBezTo>
                    <a:pt x="1103" y="424"/>
                    <a:pt x="894" y="602"/>
                    <a:pt x="607" y="655"/>
                  </a:cubicBezTo>
                  <a:cubicBezTo>
                    <a:pt x="319" y="708"/>
                    <a:pt x="62" y="616"/>
                    <a:pt x="31" y="450"/>
                  </a:cubicBezTo>
                  <a:cubicBezTo>
                    <a:pt x="0" y="284"/>
                    <a:pt x="209" y="106"/>
                    <a:pt x="496" y="53"/>
                  </a:cubicBezTo>
                  <a:cubicBezTo>
                    <a:pt x="784" y="0"/>
                    <a:pt x="1042" y="92"/>
                    <a:pt x="1072" y="258"/>
                  </a:cubicBezTo>
                  <a:close/>
                </a:path>
              </a:pathLst>
            </a:custGeom>
            <a:solidFill>
              <a:srgbClr val="F46A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5" name="Freeform 31">
              <a:extLst>
                <a:ext uri="{FF2B5EF4-FFF2-40B4-BE49-F238E27FC236}">
                  <a16:creationId xmlns:a16="http://schemas.microsoft.com/office/drawing/2014/main" id="{4F003507-6FB1-49B8-87AF-6AC1E0685C64}"/>
                </a:ext>
              </a:extLst>
            </p:cNvPr>
            <p:cNvSpPr>
              <a:spLocks/>
            </p:cNvSpPr>
            <p:nvPr/>
          </p:nvSpPr>
          <p:spPr bwMode="auto">
            <a:xfrm>
              <a:off x="3635376" y="1096963"/>
              <a:ext cx="1565275" cy="2197100"/>
            </a:xfrm>
            <a:custGeom>
              <a:avLst/>
              <a:gdLst>
                <a:gd name="T0" fmla="*/ 7435 w 7612"/>
                <a:gd name="T1" fmla="*/ 46 h 10688"/>
                <a:gd name="T2" fmla="*/ 2200 w 7612"/>
                <a:gd name="T3" fmla="*/ 10671 h 10688"/>
                <a:gd name="T4" fmla="*/ 2233 w 7612"/>
                <a:gd name="T5" fmla="*/ 10660 h 10688"/>
                <a:gd name="T6" fmla="*/ 2759 w 7612"/>
                <a:gd name="T7" fmla="*/ 4261 h 10688"/>
                <a:gd name="T8" fmla="*/ 7473 w 7612"/>
                <a:gd name="T9" fmla="*/ 117 h 10688"/>
                <a:gd name="T10" fmla="*/ 7435 w 7612"/>
                <a:gd name="T11" fmla="*/ 46 h 10688"/>
              </a:gdLst>
              <a:ahLst/>
              <a:cxnLst>
                <a:cxn ang="0">
                  <a:pos x="T0" y="T1"/>
                </a:cxn>
                <a:cxn ang="0">
                  <a:pos x="T2" y="T3"/>
                </a:cxn>
                <a:cxn ang="0">
                  <a:pos x="T4" y="T5"/>
                </a:cxn>
                <a:cxn ang="0">
                  <a:pos x="T6" y="T7"/>
                </a:cxn>
                <a:cxn ang="0">
                  <a:pos x="T8" y="T9"/>
                </a:cxn>
                <a:cxn ang="0">
                  <a:pos x="T10" y="T11"/>
                </a:cxn>
              </a:cxnLst>
              <a:rect l="0" t="0" r="r" b="b"/>
              <a:pathLst>
                <a:path w="7612" h="10688">
                  <a:moveTo>
                    <a:pt x="7435" y="46"/>
                  </a:moveTo>
                  <a:cubicBezTo>
                    <a:pt x="3362" y="1427"/>
                    <a:pt x="0" y="6472"/>
                    <a:pt x="2200" y="10671"/>
                  </a:cubicBezTo>
                  <a:cubicBezTo>
                    <a:pt x="2209" y="10688"/>
                    <a:pt x="2240" y="10680"/>
                    <a:pt x="2233" y="10660"/>
                  </a:cubicBezTo>
                  <a:cubicBezTo>
                    <a:pt x="1540" y="8527"/>
                    <a:pt x="1672" y="6248"/>
                    <a:pt x="2759" y="4261"/>
                  </a:cubicBezTo>
                  <a:cubicBezTo>
                    <a:pt x="3805" y="2345"/>
                    <a:pt x="5510" y="978"/>
                    <a:pt x="7473" y="117"/>
                  </a:cubicBezTo>
                  <a:cubicBezTo>
                    <a:pt x="7612" y="56"/>
                    <a:pt x="7572" y="0"/>
                    <a:pt x="7435" y="4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6" name="Freeform 32">
              <a:extLst>
                <a:ext uri="{FF2B5EF4-FFF2-40B4-BE49-F238E27FC236}">
                  <a16:creationId xmlns:a16="http://schemas.microsoft.com/office/drawing/2014/main" id="{F64E9FB8-C6EA-42D0-E3C4-345FB15C35A4}"/>
                </a:ext>
              </a:extLst>
            </p:cNvPr>
            <p:cNvSpPr>
              <a:spLocks/>
            </p:cNvSpPr>
            <p:nvPr/>
          </p:nvSpPr>
          <p:spPr bwMode="auto">
            <a:xfrm>
              <a:off x="4289426" y="2405063"/>
              <a:ext cx="2943225" cy="968375"/>
            </a:xfrm>
            <a:custGeom>
              <a:avLst/>
              <a:gdLst>
                <a:gd name="T0" fmla="*/ 14286 w 14319"/>
                <a:gd name="T1" fmla="*/ 1548 h 4709"/>
                <a:gd name="T2" fmla="*/ 10359 w 14319"/>
                <a:gd name="T3" fmla="*/ 1142 h 4709"/>
                <a:gd name="T4" fmla="*/ 10089 w 14319"/>
                <a:gd name="T5" fmla="*/ 312 h 4709"/>
                <a:gd name="T6" fmla="*/ 9692 w 14319"/>
                <a:gd name="T7" fmla="*/ 236 h 4709"/>
                <a:gd name="T8" fmla="*/ 9601 w 14319"/>
                <a:gd name="T9" fmla="*/ 1136 h 4709"/>
                <a:gd name="T10" fmla="*/ 3042 w 14319"/>
                <a:gd name="T11" fmla="*/ 2476 h 4709"/>
                <a:gd name="T12" fmla="*/ 2756 w 14319"/>
                <a:gd name="T13" fmla="*/ 1349 h 4709"/>
                <a:gd name="T14" fmla="*/ 2714 w 14319"/>
                <a:gd name="T15" fmla="*/ 1110 h 4709"/>
                <a:gd name="T16" fmla="*/ 2732 w 14319"/>
                <a:gd name="T17" fmla="*/ 1019 h 4709"/>
                <a:gd name="T18" fmla="*/ 2413 w 14319"/>
                <a:gd name="T19" fmla="*/ 949 h 4709"/>
                <a:gd name="T20" fmla="*/ 1927 w 14319"/>
                <a:gd name="T21" fmla="*/ 3013 h 4709"/>
                <a:gd name="T22" fmla="*/ 1930 w 14319"/>
                <a:gd name="T23" fmla="*/ 3058 h 4709"/>
                <a:gd name="T24" fmla="*/ 0 w 14319"/>
                <a:gd name="T25" fmla="*/ 3985 h 4709"/>
                <a:gd name="T26" fmla="*/ 22 w 14319"/>
                <a:gd name="T27" fmla="*/ 4038 h 4709"/>
                <a:gd name="T28" fmla="*/ 138 w 14319"/>
                <a:gd name="T29" fmla="*/ 4484 h 4709"/>
                <a:gd name="T30" fmla="*/ 212 w 14319"/>
                <a:gd name="T31" fmla="*/ 4704 h 4709"/>
                <a:gd name="T32" fmla="*/ 5598 w 14319"/>
                <a:gd name="T33" fmla="*/ 2475 h 4709"/>
                <a:gd name="T34" fmla="*/ 14045 w 14319"/>
                <a:gd name="T35" fmla="*/ 2216 h 4709"/>
                <a:gd name="T36" fmla="*/ 14319 w 14319"/>
                <a:gd name="T37" fmla="*/ 2299 h 4709"/>
                <a:gd name="T38" fmla="*/ 14303 w 14319"/>
                <a:gd name="T39" fmla="*/ 1554 h 4709"/>
                <a:gd name="T40" fmla="*/ 14286 w 14319"/>
                <a:gd name="T41" fmla="*/ 1548 h 4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319" h="4709">
                  <a:moveTo>
                    <a:pt x="14286" y="1548"/>
                  </a:moveTo>
                  <a:cubicBezTo>
                    <a:pt x="13000" y="1174"/>
                    <a:pt x="11688" y="1030"/>
                    <a:pt x="10359" y="1142"/>
                  </a:cubicBezTo>
                  <a:cubicBezTo>
                    <a:pt x="10299" y="850"/>
                    <a:pt x="10169" y="600"/>
                    <a:pt x="10089" y="312"/>
                  </a:cubicBezTo>
                  <a:cubicBezTo>
                    <a:pt x="10031" y="99"/>
                    <a:pt x="9774" y="0"/>
                    <a:pt x="9692" y="236"/>
                  </a:cubicBezTo>
                  <a:cubicBezTo>
                    <a:pt x="9589" y="533"/>
                    <a:pt x="9692" y="857"/>
                    <a:pt x="9601" y="1136"/>
                  </a:cubicBezTo>
                  <a:cubicBezTo>
                    <a:pt x="7307" y="1360"/>
                    <a:pt x="5164" y="1534"/>
                    <a:pt x="3042" y="2476"/>
                  </a:cubicBezTo>
                  <a:cubicBezTo>
                    <a:pt x="2928" y="1998"/>
                    <a:pt x="2732" y="1772"/>
                    <a:pt x="2756" y="1349"/>
                  </a:cubicBezTo>
                  <a:cubicBezTo>
                    <a:pt x="2760" y="1269"/>
                    <a:pt x="2765" y="1140"/>
                    <a:pt x="2714" y="1110"/>
                  </a:cubicBezTo>
                  <a:cubicBezTo>
                    <a:pt x="2719" y="1079"/>
                    <a:pt x="2725" y="1049"/>
                    <a:pt x="2732" y="1019"/>
                  </a:cubicBezTo>
                  <a:cubicBezTo>
                    <a:pt x="2772" y="832"/>
                    <a:pt x="2478" y="781"/>
                    <a:pt x="2413" y="949"/>
                  </a:cubicBezTo>
                  <a:cubicBezTo>
                    <a:pt x="2163" y="1596"/>
                    <a:pt x="1941" y="2313"/>
                    <a:pt x="1927" y="3013"/>
                  </a:cubicBezTo>
                  <a:cubicBezTo>
                    <a:pt x="1927" y="3029"/>
                    <a:pt x="1928" y="3043"/>
                    <a:pt x="1930" y="3058"/>
                  </a:cubicBezTo>
                  <a:cubicBezTo>
                    <a:pt x="1267" y="3328"/>
                    <a:pt x="626" y="3636"/>
                    <a:pt x="0" y="3985"/>
                  </a:cubicBezTo>
                  <a:cubicBezTo>
                    <a:pt x="11" y="4001"/>
                    <a:pt x="19" y="4019"/>
                    <a:pt x="22" y="4038"/>
                  </a:cubicBezTo>
                  <a:cubicBezTo>
                    <a:pt x="50" y="4189"/>
                    <a:pt x="92" y="4337"/>
                    <a:pt x="138" y="4484"/>
                  </a:cubicBezTo>
                  <a:cubicBezTo>
                    <a:pt x="146" y="4480"/>
                    <a:pt x="204" y="4709"/>
                    <a:pt x="212" y="4704"/>
                  </a:cubicBezTo>
                  <a:cubicBezTo>
                    <a:pt x="1904" y="3751"/>
                    <a:pt x="3706" y="2891"/>
                    <a:pt x="5598" y="2475"/>
                  </a:cubicBezTo>
                  <a:cubicBezTo>
                    <a:pt x="8424" y="1854"/>
                    <a:pt x="11199" y="1413"/>
                    <a:pt x="14045" y="2216"/>
                  </a:cubicBezTo>
                  <a:cubicBezTo>
                    <a:pt x="14160" y="2249"/>
                    <a:pt x="14240" y="2351"/>
                    <a:pt x="14319" y="2299"/>
                  </a:cubicBezTo>
                  <a:cubicBezTo>
                    <a:pt x="14306" y="2092"/>
                    <a:pt x="14317" y="1761"/>
                    <a:pt x="14303" y="1554"/>
                  </a:cubicBezTo>
                  <a:cubicBezTo>
                    <a:pt x="14297" y="1552"/>
                    <a:pt x="14292" y="1549"/>
                    <a:pt x="14286" y="1548"/>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7" name="Freeform 33">
              <a:extLst>
                <a:ext uri="{FF2B5EF4-FFF2-40B4-BE49-F238E27FC236}">
                  <a16:creationId xmlns:a16="http://schemas.microsoft.com/office/drawing/2014/main" id="{AD0AC7BD-BB89-0D2E-42F9-ABBE7835DE95}"/>
                </a:ext>
              </a:extLst>
            </p:cNvPr>
            <p:cNvSpPr>
              <a:spLocks/>
            </p:cNvSpPr>
            <p:nvPr/>
          </p:nvSpPr>
          <p:spPr bwMode="auto">
            <a:xfrm>
              <a:off x="4187826" y="3497263"/>
              <a:ext cx="293688" cy="460375"/>
            </a:xfrm>
            <a:custGeom>
              <a:avLst/>
              <a:gdLst>
                <a:gd name="T0" fmla="*/ 1371 w 1427"/>
                <a:gd name="T1" fmla="*/ 1881 h 2244"/>
                <a:gd name="T2" fmla="*/ 990 w 1427"/>
                <a:gd name="T3" fmla="*/ 397 h 2244"/>
                <a:gd name="T4" fmla="*/ 898 w 1427"/>
                <a:gd name="T5" fmla="*/ 244 h 2244"/>
                <a:gd name="T6" fmla="*/ 742 w 1427"/>
                <a:gd name="T7" fmla="*/ 16 h 2244"/>
                <a:gd name="T8" fmla="*/ 68 w 1427"/>
                <a:gd name="T9" fmla="*/ 1038 h 2244"/>
                <a:gd name="T10" fmla="*/ 1109 w 1427"/>
                <a:gd name="T11" fmla="*/ 2172 h 2244"/>
                <a:gd name="T12" fmla="*/ 1371 w 1427"/>
                <a:gd name="T13" fmla="*/ 1881 h 2244"/>
              </a:gdLst>
              <a:ahLst/>
              <a:cxnLst>
                <a:cxn ang="0">
                  <a:pos x="T0" y="T1"/>
                </a:cxn>
                <a:cxn ang="0">
                  <a:pos x="T2" y="T3"/>
                </a:cxn>
                <a:cxn ang="0">
                  <a:pos x="T4" y="T5"/>
                </a:cxn>
                <a:cxn ang="0">
                  <a:pos x="T6" y="T7"/>
                </a:cxn>
                <a:cxn ang="0">
                  <a:pos x="T8" y="T9"/>
                </a:cxn>
                <a:cxn ang="0">
                  <a:pos x="T10" y="T11"/>
                </a:cxn>
                <a:cxn ang="0">
                  <a:pos x="T12" y="T13"/>
                </a:cxn>
              </a:cxnLst>
              <a:rect l="0" t="0" r="r" b="b"/>
              <a:pathLst>
                <a:path w="1427" h="2244">
                  <a:moveTo>
                    <a:pt x="1371" y="1881"/>
                  </a:moveTo>
                  <a:cubicBezTo>
                    <a:pt x="1206" y="1402"/>
                    <a:pt x="1113" y="888"/>
                    <a:pt x="990" y="397"/>
                  </a:cubicBezTo>
                  <a:cubicBezTo>
                    <a:pt x="973" y="330"/>
                    <a:pt x="940" y="279"/>
                    <a:pt x="898" y="244"/>
                  </a:cubicBezTo>
                  <a:cubicBezTo>
                    <a:pt x="966" y="142"/>
                    <a:pt x="869" y="0"/>
                    <a:pt x="742" y="16"/>
                  </a:cubicBezTo>
                  <a:cubicBezTo>
                    <a:pt x="253" y="75"/>
                    <a:pt x="0" y="577"/>
                    <a:pt x="68" y="1038"/>
                  </a:cubicBezTo>
                  <a:cubicBezTo>
                    <a:pt x="152" y="1600"/>
                    <a:pt x="604" y="1980"/>
                    <a:pt x="1109" y="2172"/>
                  </a:cubicBezTo>
                  <a:cubicBezTo>
                    <a:pt x="1298" y="2244"/>
                    <a:pt x="1427" y="2044"/>
                    <a:pt x="1371" y="1881"/>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8" name="Freeform 34">
              <a:extLst>
                <a:ext uri="{FF2B5EF4-FFF2-40B4-BE49-F238E27FC236}">
                  <a16:creationId xmlns:a16="http://schemas.microsoft.com/office/drawing/2014/main" id="{2BBB7B26-F436-9A8E-5C8F-FF0FFFF824CB}"/>
                </a:ext>
              </a:extLst>
            </p:cNvPr>
            <p:cNvSpPr>
              <a:spLocks/>
            </p:cNvSpPr>
            <p:nvPr/>
          </p:nvSpPr>
          <p:spPr bwMode="auto">
            <a:xfrm>
              <a:off x="7227888" y="2925763"/>
              <a:ext cx="314325" cy="539750"/>
            </a:xfrm>
            <a:custGeom>
              <a:avLst/>
              <a:gdLst>
                <a:gd name="T0" fmla="*/ 83 w 1530"/>
                <a:gd name="T1" fmla="*/ 419 h 2625"/>
                <a:gd name="T2" fmla="*/ 48 w 1530"/>
                <a:gd name="T3" fmla="*/ 646 h 2625"/>
                <a:gd name="T4" fmla="*/ 116 w 1530"/>
                <a:gd name="T5" fmla="*/ 2218 h 2625"/>
                <a:gd name="T6" fmla="*/ 156 w 1530"/>
                <a:gd name="T7" fmla="*/ 2306 h 2625"/>
                <a:gd name="T8" fmla="*/ 141 w 1530"/>
                <a:gd name="T9" fmla="*/ 2430 h 2625"/>
                <a:gd name="T10" fmla="*/ 361 w 1530"/>
                <a:gd name="T11" fmla="*/ 2582 h 2625"/>
                <a:gd name="T12" fmla="*/ 1341 w 1530"/>
                <a:gd name="T13" fmla="*/ 1540 h 2625"/>
                <a:gd name="T14" fmla="*/ 83 w 1530"/>
                <a:gd name="T15" fmla="*/ 419 h 26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0" h="2625">
                  <a:moveTo>
                    <a:pt x="83" y="419"/>
                  </a:moveTo>
                  <a:cubicBezTo>
                    <a:pt x="0" y="474"/>
                    <a:pt x="6" y="575"/>
                    <a:pt x="48" y="646"/>
                  </a:cubicBezTo>
                  <a:cubicBezTo>
                    <a:pt x="60" y="1167"/>
                    <a:pt x="43" y="1702"/>
                    <a:pt x="116" y="2218"/>
                  </a:cubicBezTo>
                  <a:cubicBezTo>
                    <a:pt x="121" y="2254"/>
                    <a:pt x="136" y="2283"/>
                    <a:pt x="156" y="2306"/>
                  </a:cubicBezTo>
                  <a:cubicBezTo>
                    <a:pt x="151" y="2348"/>
                    <a:pt x="147" y="2389"/>
                    <a:pt x="141" y="2430"/>
                  </a:cubicBezTo>
                  <a:cubicBezTo>
                    <a:pt x="120" y="2552"/>
                    <a:pt x="261" y="2625"/>
                    <a:pt x="361" y="2582"/>
                  </a:cubicBezTo>
                  <a:cubicBezTo>
                    <a:pt x="805" y="2389"/>
                    <a:pt x="1207" y="2041"/>
                    <a:pt x="1341" y="1540"/>
                  </a:cubicBezTo>
                  <a:cubicBezTo>
                    <a:pt x="1530" y="831"/>
                    <a:pt x="711" y="0"/>
                    <a:pt x="83" y="41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59" name="Freeform 35">
              <a:extLst>
                <a:ext uri="{FF2B5EF4-FFF2-40B4-BE49-F238E27FC236}">
                  <a16:creationId xmlns:a16="http://schemas.microsoft.com/office/drawing/2014/main" id="{DBC8B532-ACFF-781F-8F72-AA2ABAD578FE}"/>
                </a:ext>
              </a:extLst>
            </p:cNvPr>
            <p:cNvSpPr>
              <a:spLocks/>
            </p:cNvSpPr>
            <p:nvPr/>
          </p:nvSpPr>
          <p:spPr bwMode="auto">
            <a:xfrm>
              <a:off x="4937126" y="3351213"/>
              <a:ext cx="2322513" cy="2378075"/>
            </a:xfrm>
            <a:custGeom>
              <a:avLst/>
              <a:gdLst>
                <a:gd name="T0" fmla="*/ 2668 w 11301"/>
                <a:gd name="T1" fmla="*/ 5683 h 11562"/>
                <a:gd name="T2" fmla="*/ 1173 w 11301"/>
                <a:gd name="T3" fmla="*/ 7533 h 11562"/>
                <a:gd name="T4" fmla="*/ 425 w 11301"/>
                <a:gd name="T5" fmla="*/ 9323 h 11562"/>
                <a:gd name="T6" fmla="*/ 163 w 11301"/>
                <a:gd name="T7" fmla="*/ 11117 h 11562"/>
                <a:gd name="T8" fmla="*/ 610 w 11301"/>
                <a:gd name="T9" fmla="*/ 11507 h 11562"/>
                <a:gd name="T10" fmla="*/ 842 w 11301"/>
                <a:gd name="T11" fmla="*/ 11321 h 11562"/>
                <a:gd name="T12" fmla="*/ 2619 w 11301"/>
                <a:gd name="T13" fmla="*/ 6775 h 11562"/>
                <a:gd name="T14" fmla="*/ 2909 w 11301"/>
                <a:gd name="T15" fmla="*/ 6273 h 11562"/>
                <a:gd name="T16" fmla="*/ 4353 w 11301"/>
                <a:gd name="T17" fmla="*/ 6122 h 11562"/>
                <a:gd name="T18" fmla="*/ 4741 w 11301"/>
                <a:gd name="T19" fmla="*/ 5889 h 11562"/>
                <a:gd name="T20" fmla="*/ 5786 w 11301"/>
                <a:gd name="T21" fmla="*/ 6072 h 11562"/>
                <a:gd name="T22" fmla="*/ 7403 w 11301"/>
                <a:gd name="T23" fmla="*/ 5238 h 11562"/>
                <a:gd name="T24" fmla="*/ 7473 w 11301"/>
                <a:gd name="T25" fmla="*/ 5111 h 11562"/>
                <a:gd name="T26" fmla="*/ 7876 w 11301"/>
                <a:gd name="T27" fmla="*/ 5353 h 11562"/>
                <a:gd name="T28" fmla="*/ 8799 w 11301"/>
                <a:gd name="T29" fmla="*/ 6704 h 11562"/>
                <a:gd name="T30" fmla="*/ 9024 w 11301"/>
                <a:gd name="T31" fmla="*/ 6856 h 11562"/>
                <a:gd name="T32" fmla="*/ 9343 w 11301"/>
                <a:gd name="T33" fmla="*/ 6730 h 11562"/>
                <a:gd name="T34" fmla="*/ 11080 w 11301"/>
                <a:gd name="T35" fmla="*/ 3105 h 11562"/>
                <a:gd name="T36" fmla="*/ 10731 w 11301"/>
                <a:gd name="T37" fmla="*/ 420 h 11562"/>
                <a:gd name="T38" fmla="*/ 10140 w 11301"/>
                <a:gd name="T39" fmla="*/ 30 h 11562"/>
                <a:gd name="T40" fmla="*/ 9600 w 11301"/>
                <a:gd name="T41" fmla="*/ 398 h 11562"/>
                <a:gd name="T42" fmla="*/ 9210 w 11301"/>
                <a:gd name="T43" fmla="*/ 639 h 11562"/>
                <a:gd name="T44" fmla="*/ 9174 w 11301"/>
                <a:gd name="T45" fmla="*/ 1139 h 11562"/>
                <a:gd name="T46" fmla="*/ 7432 w 11301"/>
                <a:gd name="T47" fmla="*/ 5236 h 11562"/>
                <a:gd name="T48" fmla="*/ 7045 w 11301"/>
                <a:gd name="T49" fmla="*/ 5690 h 11562"/>
                <a:gd name="T50" fmla="*/ 5268 w 11301"/>
                <a:gd name="T51" fmla="*/ 5928 h 11562"/>
                <a:gd name="T52" fmla="*/ 4680 w 11301"/>
                <a:gd name="T53" fmla="*/ 5885 h 11562"/>
                <a:gd name="T54" fmla="*/ 4033 w 11301"/>
                <a:gd name="T55" fmla="*/ 6131 h 11562"/>
                <a:gd name="T56" fmla="*/ 2668 w 11301"/>
                <a:gd name="T57" fmla="*/ 5683 h 11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301" h="11562">
                  <a:moveTo>
                    <a:pt x="2668" y="5683"/>
                  </a:moveTo>
                  <a:cubicBezTo>
                    <a:pt x="1964" y="6075"/>
                    <a:pt x="1522" y="6806"/>
                    <a:pt x="1173" y="7533"/>
                  </a:cubicBezTo>
                  <a:cubicBezTo>
                    <a:pt x="894" y="8116"/>
                    <a:pt x="653" y="8718"/>
                    <a:pt x="425" y="9323"/>
                  </a:cubicBezTo>
                  <a:cubicBezTo>
                    <a:pt x="208" y="9899"/>
                    <a:pt x="0" y="10524"/>
                    <a:pt x="163" y="11117"/>
                  </a:cubicBezTo>
                  <a:cubicBezTo>
                    <a:pt x="222" y="11329"/>
                    <a:pt x="397" y="11562"/>
                    <a:pt x="610" y="11507"/>
                  </a:cubicBezTo>
                  <a:cubicBezTo>
                    <a:pt x="708" y="11481"/>
                    <a:pt x="779" y="11400"/>
                    <a:pt x="842" y="11321"/>
                  </a:cubicBezTo>
                  <a:cubicBezTo>
                    <a:pt x="1859" y="10037"/>
                    <a:pt x="2108" y="8331"/>
                    <a:pt x="2619" y="6775"/>
                  </a:cubicBezTo>
                  <a:cubicBezTo>
                    <a:pt x="2680" y="6589"/>
                    <a:pt x="2753" y="6393"/>
                    <a:pt x="2909" y="6273"/>
                  </a:cubicBezTo>
                  <a:cubicBezTo>
                    <a:pt x="3300" y="5970"/>
                    <a:pt x="3905" y="6332"/>
                    <a:pt x="4353" y="6122"/>
                  </a:cubicBezTo>
                  <a:cubicBezTo>
                    <a:pt x="4490" y="6058"/>
                    <a:pt x="4600" y="5945"/>
                    <a:pt x="4741" y="5889"/>
                  </a:cubicBezTo>
                  <a:cubicBezTo>
                    <a:pt x="5076" y="5755"/>
                    <a:pt x="5435" y="5982"/>
                    <a:pt x="5786" y="6072"/>
                  </a:cubicBezTo>
                  <a:cubicBezTo>
                    <a:pt x="6428" y="6236"/>
                    <a:pt x="7164" y="5857"/>
                    <a:pt x="7403" y="5238"/>
                  </a:cubicBezTo>
                  <a:cubicBezTo>
                    <a:pt x="7421" y="5192"/>
                    <a:pt x="7437" y="5144"/>
                    <a:pt x="7473" y="5111"/>
                  </a:cubicBezTo>
                  <a:cubicBezTo>
                    <a:pt x="7608" y="4986"/>
                    <a:pt x="7797" y="5187"/>
                    <a:pt x="7876" y="5353"/>
                  </a:cubicBezTo>
                  <a:cubicBezTo>
                    <a:pt x="8112" y="5847"/>
                    <a:pt x="8424" y="6305"/>
                    <a:pt x="8799" y="6704"/>
                  </a:cubicBezTo>
                  <a:cubicBezTo>
                    <a:pt x="8862" y="6771"/>
                    <a:pt x="8933" y="6840"/>
                    <a:pt x="9024" y="6856"/>
                  </a:cubicBezTo>
                  <a:cubicBezTo>
                    <a:pt x="9140" y="6876"/>
                    <a:pt x="9251" y="6804"/>
                    <a:pt x="9343" y="6730"/>
                  </a:cubicBezTo>
                  <a:cubicBezTo>
                    <a:pt x="10417" y="5878"/>
                    <a:pt x="10849" y="4457"/>
                    <a:pt x="11080" y="3105"/>
                  </a:cubicBezTo>
                  <a:cubicBezTo>
                    <a:pt x="11237" y="2188"/>
                    <a:pt x="11301" y="1155"/>
                    <a:pt x="10731" y="420"/>
                  </a:cubicBezTo>
                  <a:cubicBezTo>
                    <a:pt x="10583" y="228"/>
                    <a:pt x="10381" y="59"/>
                    <a:pt x="10140" y="30"/>
                  </a:cubicBezTo>
                  <a:cubicBezTo>
                    <a:pt x="9900" y="0"/>
                    <a:pt x="9628" y="157"/>
                    <a:pt x="9600" y="398"/>
                  </a:cubicBezTo>
                  <a:cubicBezTo>
                    <a:pt x="9439" y="350"/>
                    <a:pt x="9270" y="482"/>
                    <a:pt x="9210" y="639"/>
                  </a:cubicBezTo>
                  <a:cubicBezTo>
                    <a:pt x="9150" y="796"/>
                    <a:pt x="9168" y="971"/>
                    <a:pt x="9174" y="1139"/>
                  </a:cubicBezTo>
                  <a:cubicBezTo>
                    <a:pt x="9232" y="2651"/>
                    <a:pt x="8312" y="4005"/>
                    <a:pt x="7432" y="5236"/>
                  </a:cubicBezTo>
                  <a:cubicBezTo>
                    <a:pt x="7316" y="5398"/>
                    <a:pt x="7199" y="5563"/>
                    <a:pt x="7045" y="5690"/>
                  </a:cubicBezTo>
                  <a:cubicBezTo>
                    <a:pt x="6569" y="6084"/>
                    <a:pt x="5876" y="6039"/>
                    <a:pt x="5268" y="5928"/>
                  </a:cubicBezTo>
                  <a:cubicBezTo>
                    <a:pt x="5074" y="5892"/>
                    <a:pt x="4875" y="5851"/>
                    <a:pt x="4680" y="5885"/>
                  </a:cubicBezTo>
                  <a:cubicBezTo>
                    <a:pt x="4452" y="5924"/>
                    <a:pt x="4253" y="6061"/>
                    <a:pt x="4033" y="6131"/>
                  </a:cubicBezTo>
                  <a:cubicBezTo>
                    <a:pt x="3507" y="6299"/>
                    <a:pt x="3020" y="6058"/>
                    <a:pt x="2668" y="568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0" name="Freeform 36">
              <a:extLst>
                <a:ext uri="{FF2B5EF4-FFF2-40B4-BE49-F238E27FC236}">
                  <a16:creationId xmlns:a16="http://schemas.microsoft.com/office/drawing/2014/main" id="{C0565121-F59C-4058-7456-9BBF03F9C5FB}"/>
                </a:ext>
              </a:extLst>
            </p:cNvPr>
            <p:cNvSpPr>
              <a:spLocks/>
            </p:cNvSpPr>
            <p:nvPr/>
          </p:nvSpPr>
          <p:spPr bwMode="auto">
            <a:xfrm>
              <a:off x="5543551" y="5854700"/>
              <a:ext cx="1279525" cy="401638"/>
            </a:xfrm>
            <a:custGeom>
              <a:avLst/>
              <a:gdLst>
                <a:gd name="T0" fmla="*/ 199 w 6227"/>
                <a:gd name="T1" fmla="*/ 1203 h 1956"/>
                <a:gd name="T2" fmla="*/ 281 w 6227"/>
                <a:gd name="T3" fmla="*/ 1392 h 1956"/>
                <a:gd name="T4" fmla="*/ 457 w 6227"/>
                <a:gd name="T5" fmla="*/ 1504 h 1956"/>
                <a:gd name="T6" fmla="*/ 2995 w 6227"/>
                <a:gd name="T7" fmla="*/ 1360 h 1956"/>
                <a:gd name="T8" fmla="*/ 3000 w 6227"/>
                <a:gd name="T9" fmla="*/ 1710 h 1956"/>
                <a:gd name="T10" fmla="*/ 6021 w 6227"/>
                <a:gd name="T11" fmla="*/ 1417 h 1956"/>
                <a:gd name="T12" fmla="*/ 6192 w 6227"/>
                <a:gd name="T13" fmla="*/ 1352 h 1956"/>
                <a:gd name="T14" fmla="*/ 6161 w 6227"/>
                <a:gd name="T15" fmla="*/ 960 h 1956"/>
                <a:gd name="T16" fmla="*/ 6211 w 6227"/>
                <a:gd name="T17" fmla="*/ 0 h 1956"/>
                <a:gd name="T18" fmla="*/ 4506 w 6227"/>
                <a:gd name="T19" fmla="*/ 526 h 1956"/>
                <a:gd name="T20" fmla="*/ 3699 w 6227"/>
                <a:gd name="T21" fmla="*/ 610 h 1956"/>
                <a:gd name="T22" fmla="*/ 3365 w 6227"/>
                <a:gd name="T23" fmla="*/ 598 h 1956"/>
                <a:gd name="T24" fmla="*/ 3155 w 6227"/>
                <a:gd name="T25" fmla="*/ 362 h 1956"/>
                <a:gd name="T26" fmla="*/ 2479 w 6227"/>
                <a:gd name="T27" fmla="*/ 746 h 1956"/>
                <a:gd name="T28" fmla="*/ 988 w 6227"/>
                <a:gd name="T29" fmla="*/ 793 h 1956"/>
                <a:gd name="T30" fmla="*/ 258 w 6227"/>
                <a:gd name="T31" fmla="*/ 698 h 1956"/>
                <a:gd name="T32" fmla="*/ 199 w 6227"/>
                <a:gd name="T33" fmla="*/ 1203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27" h="1956">
                  <a:moveTo>
                    <a:pt x="199" y="1203"/>
                  </a:moveTo>
                  <a:cubicBezTo>
                    <a:pt x="217" y="1270"/>
                    <a:pt x="237" y="1339"/>
                    <a:pt x="281" y="1392"/>
                  </a:cubicBezTo>
                  <a:cubicBezTo>
                    <a:pt x="326" y="1446"/>
                    <a:pt x="392" y="1477"/>
                    <a:pt x="457" y="1504"/>
                  </a:cubicBezTo>
                  <a:cubicBezTo>
                    <a:pt x="1267" y="1839"/>
                    <a:pt x="2228" y="1785"/>
                    <a:pt x="2995" y="1360"/>
                  </a:cubicBezTo>
                  <a:cubicBezTo>
                    <a:pt x="2997" y="1477"/>
                    <a:pt x="2998" y="1593"/>
                    <a:pt x="3000" y="1710"/>
                  </a:cubicBezTo>
                  <a:cubicBezTo>
                    <a:pt x="4002" y="1956"/>
                    <a:pt x="5064" y="1805"/>
                    <a:pt x="6021" y="1417"/>
                  </a:cubicBezTo>
                  <a:cubicBezTo>
                    <a:pt x="6062" y="1400"/>
                    <a:pt x="6163" y="1386"/>
                    <a:pt x="6192" y="1352"/>
                  </a:cubicBezTo>
                  <a:cubicBezTo>
                    <a:pt x="6226" y="1313"/>
                    <a:pt x="6153" y="1011"/>
                    <a:pt x="6161" y="960"/>
                  </a:cubicBezTo>
                  <a:cubicBezTo>
                    <a:pt x="6210" y="643"/>
                    <a:pt x="6227" y="321"/>
                    <a:pt x="6211" y="0"/>
                  </a:cubicBezTo>
                  <a:cubicBezTo>
                    <a:pt x="5718" y="344"/>
                    <a:pt x="5103" y="454"/>
                    <a:pt x="4506" y="526"/>
                  </a:cubicBezTo>
                  <a:cubicBezTo>
                    <a:pt x="4238" y="558"/>
                    <a:pt x="3968" y="584"/>
                    <a:pt x="3699" y="610"/>
                  </a:cubicBezTo>
                  <a:cubicBezTo>
                    <a:pt x="3588" y="621"/>
                    <a:pt x="3472" y="632"/>
                    <a:pt x="3365" y="598"/>
                  </a:cubicBezTo>
                  <a:cubicBezTo>
                    <a:pt x="3258" y="564"/>
                    <a:pt x="3161" y="474"/>
                    <a:pt x="3155" y="362"/>
                  </a:cubicBezTo>
                  <a:cubicBezTo>
                    <a:pt x="3097" y="634"/>
                    <a:pt x="2757" y="720"/>
                    <a:pt x="2479" y="746"/>
                  </a:cubicBezTo>
                  <a:cubicBezTo>
                    <a:pt x="1984" y="793"/>
                    <a:pt x="1485" y="826"/>
                    <a:pt x="988" y="793"/>
                  </a:cubicBezTo>
                  <a:cubicBezTo>
                    <a:pt x="790" y="780"/>
                    <a:pt x="442" y="651"/>
                    <a:pt x="258" y="698"/>
                  </a:cubicBezTo>
                  <a:cubicBezTo>
                    <a:pt x="0" y="764"/>
                    <a:pt x="145" y="998"/>
                    <a:pt x="199" y="1203"/>
                  </a:cubicBezTo>
                </a:path>
              </a:pathLst>
            </a:custGeom>
            <a:solidFill>
              <a:srgbClr val="FDE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1" name="Freeform 37">
              <a:extLst>
                <a:ext uri="{FF2B5EF4-FFF2-40B4-BE49-F238E27FC236}">
                  <a16:creationId xmlns:a16="http://schemas.microsoft.com/office/drawing/2014/main" id="{E9B9138B-5124-6686-F16A-C0CF969049E3}"/>
                </a:ext>
              </a:extLst>
            </p:cNvPr>
            <p:cNvSpPr>
              <a:spLocks/>
            </p:cNvSpPr>
            <p:nvPr/>
          </p:nvSpPr>
          <p:spPr bwMode="auto">
            <a:xfrm>
              <a:off x="6489701" y="3851275"/>
              <a:ext cx="703263" cy="927100"/>
            </a:xfrm>
            <a:custGeom>
              <a:avLst/>
              <a:gdLst>
                <a:gd name="T0" fmla="*/ 3409 w 3415"/>
                <a:gd name="T1" fmla="*/ 79 h 4504"/>
                <a:gd name="T2" fmla="*/ 3309 w 3415"/>
                <a:gd name="T3" fmla="*/ 65 h 4504"/>
                <a:gd name="T4" fmla="*/ 2888 w 3415"/>
                <a:gd name="T5" fmla="*/ 1506 h 4504"/>
                <a:gd name="T6" fmla="*/ 2327 w 3415"/>
                <a:gd name="T7" fmla="*/ 2372 h 4504"/>
                <a:gd name="T8" fmla="*/ 917 w 3415"/>
                <a:gd name="T9" fmla="*/ 3098 h 4504"/>
                <a:gd name="T10" fmla="*/ 837 w 3415"/>
                <a:gd name="T11" fmla="*/ 3086 h 4504"/>
                <a:gd name="T12" fmla="*/ 260 w 3415"/>
                <a:gd name="T13" fmla="*/ 2601 h 4504"/>
                <a:gd name="T14" fmla="*/ 54 w 3415"/>
                <a:gd name="T15" fmla="*/ 2683 h 4504"/>
                <a:gd name="T16" fmla="*/ 615 w 3415"/>
                <a:gd name="T17" fmla="*/ 3285 h 4504"/>
                <a:gd name="T18" fmla="*/ 661 w 3415"/>
                <a:gd name="T19" fmla="*/ 3426 h 4504"/>
                <a:gd name="T20" fmla="*/ 1256 w 3415"/>
                <a:gd name="T21" fmla="*/ 4217 h 4504"/>
                <a:gd name="T22" fmla="*/ 1545 w 3415"/>
                <a:gd name="T23" fmla="*/ 4465 h 4504"/>
                <a:gd name="T24" fmla="*/ 2239 w 3415"/>
                <a:gd name="T25" fmla="*/ 3584 h 4504"/>
                <a:gd name="T26" fmla="*/ 3095 w 3415"/>
                <a:gd name="T27" fmla="*/ 1625 h 4504"/>
                <a:gd name="T28" fmla="*/ 3409 w 3415"/>
                <a:gd name="T29" fmla="*/ 79 h 4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5" h="4504">
                  <a:moveTo>
                    <a:pt x="3409" y="79"/>
                  </a:moveTo>
                  <a:cubicBezTo>
                    <a:pt x="3415" y="14"/>
                    <a:pt x="3319" y="0"/>
                    <a:pt x="3309" y="65"/>
                  </a:cubicBezTo>
                  <a:cubicBezTo>
                    <a:pt x="3224" y="569"/>
                    <a:pt x="3079" y="1045"/>
                    <a:pt x="2888" y="1506"/>
                  </a:cubicBezTo>
                  <a:cubicBezTo>
                    <a:pt x="2736" y="1815"/>
                    <a:pt x="2548" y="2106"/>
                    <a:pt x="2327" y="2372"/>
                  </a:cubicBezTo>
                  <a:cubicBezTo>
                    <a:pt x="2018" y="2746"/>
                    <a:pt x="1420" y="3143"/>
                    <a:pt x="917" y="3098"/>
                  </a:cubicBezTo>
                  <a:cubicBezTo>
                    <a:pt x="890" y="3089"/>
                    <a:pt x="864" y="3085"/>
                    <a:pt x="837" y="3086"/>
                  </a:cubicBezTo>
                  <a:cubicBezTo>
                    <a:pt x="607" y="3043"/>
                    <a:pt x="402" y="2897"/>
                    <a:pt x="260" y="2601"/>
                  </a:cubicBezTo>
                  <a:cubicBezTo>
                    <a:pt x="199" y="2473"/>
                    <a:pt x="0" y="2549"/>
                    <a:pt x="54" y="2683"/>
                  </a:cubicBezTo>
                  <a:cubicBezTo>
                    <a:pt x="170" y="2976"/>
                    <a:pt x="374" y="3172"/>
                    <a:pt x="615" y="3285"/>
                  </a:cubicBezTo>
                  <a:cubicBezTo>
                    <a:pt x="613" y="3329"/>
                    <a:pt x="625" y="3378"/>
                    <a:pt x="661" y="3426"/>
                  </a:cubicBezTo>
                  <a:cubicBezTo>
                    <a:pt x="858" y="3690"/>
                    <a:pt x="1052" y="3958"/>
                    <a:pt x="1256" y="4217"/>
                  </a:cubicBezTo>
                  <a:cubicBezTo>
                    <a:pt x="1336" y="4319"/>
                    <a:pt x="1404" y="4448"/>
                    <a:pt x="1545" y="4465"/>
                  </a:cubicBezTo>
                  <a:cubicBezTo>
                    <a:pt x="1880" y="4504"/>
                    <a:pt x="2105" y="3817"/>
                    <a:pt x="2239" y="3584"/>
                  </a:cubicBezTo>
                  <a:cubicBezTo>
                    <a:pt x="2601" y="2951"/>
                    <a:pt x="2890" y="2302"/>
                    <a:pt x="3095" y="1625"/>
                  </a:cubicBezTo>
                  <a:cubicBezTo>
                    <a:pt x="3275" y="1119"/>
                    <a:pt x="3369" y="576"/>
                    <a:pt x="3409" y="79"/>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2" name="Freeform 38">
              <a:extLst>
                <a:ext uri="{FF2B5EF4-FFF2-40B4-BE49-F238E27FC236}">
                  <a16:creationId xmlns:a16="http://schemas.microsoft.com/office/drawing/2014/main" id="{879803D5-5AE5-B065-B762-3784BC215DDE}"/>
                </a:ext>
              </a:extLst>
            </p:cNvPr>
            <p:cNvSpPr>
              <a:spLocks/>
            </p:cNvSpPr>
            <p:nvPr/>
          </p:nvSpPr>
          <p:spPr bwMode="auto">
            <a:xfrm>
              <a:off x="4962526" y="4548188"/>
              <a:ext cx="584200" cy="1184275"/>
            </a:xfrm>
            <a:custGeom>
              <a:avLst/>
              <a:gdLst>
                <a:gd name="T0" fmla="*/ 2499 w 2841"/>
                <a:gd name="T1" fmla="*/ 160 h 5758"/>
                <a:gd name="T2" fmla="*/ 1521 w 2841"/>
                <a:gd name="T3" fmla="*/ 2650 h 5758"/>
                <a:gd name="T4" fmla="*/ 1049 w 2841"/>
                <a:gd name="T5" fmla="*/ 4088 h 5758"/>
                <a:gd name="T6" fmla="*/ 121 w 2841"/>
                <a:gd name="T7" fmla="*/ 5427 h 5758"/>
                <a:gd name="T8" fmla="*/ 196 w 2841"/>
                <a:gd name="T9" fmla="*/ 5718 h 5758"/>
                <a:gd name="T10" fmla="*/ 1093 w 2841"/>
                <a:gd name="T11" fmla="*/ 5061 h 5758"/>
                <a:gd name="T12" fmla="*/ 1782 w 2841"/>
                <a:gd name="T13" fmla="*/ 3600 h 5758"/>
                <a:gd name="T14" fmla="*/ 2737 w 2841"/>
                <a:gd name="T15" fmla="*/ 346 h 5758"/>
                <a:gd name="T16" fmla="*/ 2499 w 2841"/>
                <a:gd name="T17" fmla="*/ 160 h 5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41" h="5758">
                  <a:moveTo>
                    <a:pt x="2499" y="160"/>
                  </a:moveTo>
                  <a:cubicBezTo>
                    <a:pt x="1963" y="912"/>
                    <a:pt x="1743" y="1767"/>
                    <a:pt x="1521" y="2650"/>
                  </a:cubicBezTo>
                  <a:cubicBezTo>
                    <a:pt x="1398" y="3141"/>
                    <a:pt x="1262" y="3626"/>
                    <a:pt x="1049" y="4088"/>
                  </a:cubicBezTo>
                  <a:cubicBezTo>
                    <a:pt x="824" y="4574"/>
                    <a:pt x="586" y="5137"/>
                    <a:pt x="121" y="5427"/>
                  </a:cubicBezTo>
                  <a:cubicBezTo>
                    <a:pt x="0" y="5502"/>
                    <a:pt x="60" y="5705"/>
                    <a:pt x="196" y="5718"/>
                  </a:cubicBezTo>
                  <a:cubicBezTo>
                    <a:pt x="617" y="5758"/>
                    <a:pt x="877" y="5374"/>
                    <a:pt x="1093" y="5061"/>
                  </a:cubicBezTo>
                  <a:cubicBezTo>
                    <a:pt x="1402" y="4614"/>
                    <a:pt x="1624" y="4119"/>
                    <a:pt x="1782" y="3600"/>
                  </a:cubicBezTo>
                  <a:cubicBezTo>
                    <a:pt x="2110" y="2526"/>
                    <a:pt x="2113" y="1309"/>
                    <a:pt x="2737" y="346"/>
                  </a:cubicBezTo>
                  <a:cubicBezTo>
                    <a:pt x="2841" y="186"/>
                    <a:pt x="2613" y="0"/>
                    <a:pt x="2499" y="160"/>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3" name="Freeform 39">
              <a:extLst>
                <a:ext uri="{FF2B5EF4-FFF2-40B4-BE49-F238E27FC236}">
                  <a16:creationId xmlns:a16="http://schemas.microsoft.com/office/drawing/2014/main" id="{B4EF763A-ADB5-8AD9-F506-C19C02C16BD2}"/>
                </a:ext>
              </a:extLst>
            </p:cNvPr>
            <p:cNvSpPr>
              <a:spLocks/>
            </p:cNvSpPr>
            <p:nvPr/>
          </p:nvSpPr>
          <p:spPr bwMode="auto">
            <a:xfrm>
              <a:off x="5819776" y="5978525"/>
              <a:ext cx="354013" cy="231775"/>
            </a:xfrm>
            <a:custGeom>
              <a:avLst/>
              <a:gdLst>
                <a:gd name="T0" fmla="*/ 1596 w 1720"/>
                <a:gd name="T1" fmla="*/ 115 h 1124"/>
                <a:gd name="T2" fmla="*/ 1281 w 1720"/>
                <a:gd name="T3" fmla="*/ 154 h 1124"/>
                <a:gd name="T4" fmla="*/ 1249 w 1720"/>
                <a:gd name="T5" fmla="*/ 256 h 1124"/>
                <a:gd name="T6" fmla="*/ 1078 w 1720"/>
                <a:gd name="T7" fmla="*/ 212 h 1124"/>
                <a:gd name="T8" fmla="*/ 1012 w 1720"/>
                <a:gd name="T9" fmla="*/ 201 h 1124"/>
                <a:gd name="T10" fmla="*/ 796 w 1720"/>
                <a:gd name="T11" fmla="*/ 294 h 1124"/>
                <a:gd name="T12" fmla="*/ 766 w 1720"/>
                <a:gd name="T13" fmla="*/ 282 h 1124"/>
                <a:gd name="T14" fmla="*/ 157 w 1720"/>
                <a:gd name="T15" fmla="*/ 212 h 1124"/>
                <a:gd name="T16" fmla="*/ 130 w 1720"/>
                <a:gd name="T17" fmla="*/ 410 h 1124"/>
                <a:gd name="T18" fmla="*/ 839 w 1720"/>
                <a:gd name="T19" fmla="*/ 832 h 1124"/>
                <a:gd name="T20" fmla="*/ 1317 w 1720"/>
                <a:gd name="T21" fmla="*/ 992 h 1124"/>
                <a:gd name="T22" fmla="*/ 1452 w 1720"/>
                <a:gd name="T23" fmla="*/ 810 h 1124"/>
                <a:gd name="T24" fmla="*/ 1607 w 1720"/>
                <a:gd name="T25" fmla="*/ 679 h 1124"/>
                <a:gd name="T26" fmla="*/ 1596 w 1720"/>
                <a:gd name="T27" fmla="*/ 115 h 1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0" h="1124">
                  <a:moveTo>
                    <a:pt x="1596" y="115"/>
                  </a:moveTo>
                  <a:cubicBezTo>
                    <a:pt x="1513" y="0"/>
                    <a:pt x="1336" y="29"/>
                    <a:pt x="1281" y="154"/>
                  </a:cubicBezTo>
                  <a:cubicBezTo>
                    <a:pt x="1266" y="187"/>
                    <a:pt x="1257" y="222"/>
                    <a:pt x="1249" y="256"/>
                  </a:cubicBezTo>
                  <a:cubicBezTo>
                    <a:pt x="1194" y="237"/>
                    <a:pt x="1137" y="223"/>
                    <a:pt x="1078" y="212"/>
                  </a:cubicBezTo>
                  <a:cubicBezTo>
                    <a:pt x="1056" y="206"/>
                    <a:pt x="1034" y="203"/>
                    <a:pt x="1012" y="201"/>
                  </a:cubicBezTo>
                  <a:cubicBezTo>
                    <a:pt x="913" y="188"/>
                    <a:pt x="840" y="231"/>
                    <a:pt x="796" y="294"/>
                  </a:cubicBezTo>
                  <a:cubicBezTo>
                    <a:pt x="786" y="290"/>
                    <a:pt x="776" y="285"/>
                    <a:pt x="766" y="282"/>
                  </a:cubicBezTo>
                  <a:cubicBezTo>
                    <a:pt x="568" y="216"/>
                    <a:pt x="362" y="219"/>
                    <a:pt x="157" y="212"/>
                  </a:cubicBezTo>
                  <a:cubicBezTo>
                    <a:pt x="30" y="207"/>
                    <a:pt x="0" y="401"/>
                    <a:pt x="130" y="410"/>
                  </a:cubicBezTo>
                  <a:cubicBezTo>
                    <a:pt x="417" y="429"/>
                    <a:pt x="650" y="631"/>
                    <a:pt x="839" y="832"/>
                  </a:cubicBezTo>
                  <a:cubicBezTo>
                    <a:pt x="963" y="964"/>
                    <a:pt x="1128" y="1124"/>
                    <a:pt x="1317" y="992"/>
                  </a:cubicBezTo>
                  <a:cubicBezTo>
                    <a:pt x="1389" y="942"/>
                    <a:pt x="1431" y="878"/>
                    <a:pt x="1452" y="810"/>
                  </a:cubicBezTo>
                  <a:cubicBezTo>
                    <a:pt x="1519" y="795"/>
                    <a:pt x="1579" y="751"/>
                    <a:pt x="1607" y="679"/>
                  </a:cubicBezTo>
                  <a:cubicBezTo>
                    <a:pt x="1681" y="488"/>
                    <a:pt x="1720" y="289"/>
                    <a:pt x="1596" y="11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4" name="Freeform 40">
              <a:extLst>
                <a:ext uri="{FF2B5EF4-FFF2-40B4-BE49-F238E27FC236}">
                  <a16:creationId xmlns:a16="http://schemas.microsoft.com/office/drawing/2014/main" id="{4FC62027-BE3E-CAF9-332F-05249567BDD6}"/>
                </a:ext>
              </a:extLst>
            </p:cNvPr>
            <p:cNvSpPr>
              <a:spLocks/>
            </p:cNvSpPr>
            <p:nvPr/>
          </p:nvSpPr>
          <p:spPr bwMode="auto">
            <a:xfrm>
              <a:off x="6505576" y="5848350"/>
              <a:ext cx="314325" cy="311150"/>
            </a:xfrm>
            <a:custGeom>
              <a:avLst/>
              <a:gdLst>
                <a:gd name="T0" fmla="*/ 1451 w 1526"/>
                <a:gd name="T1" fmla="*/ 655 h 1517"/>
                <a:gd name="T2" fmla="*/ 1452 w 1526"/>
                <a:gd name="T3" fmla="*/ 489 h 1517"/>
                <a:gd name="T4" fmla="*/ 1351 w 1526"/>
                <a:gd name="T5" fmla="*/ 172 h 1517"/>
                <a:gd name="T6" fmla="*/ 529 w 1526"/>
                <a:gd name="T7" fmla="*/ 262 h 1517"/>
                <a:gd name="T8" fmla="*/ 414 w 1526"/>
                <a:gd name="T9" fmla="*/ 381 h 1517"/>
                <a:gd name="T10" fmla="*/ 237 w 1526"/>
                <a:gd name="T11" fmla="*/ 320 h 1517"/>
                <a:gd name="T12" fmla="*/ 145 w 1526"/>
                <a:gd name="T13" fmla="*/ 542 h 1517"/>
                <a:gd name="T14" fmla="*/ 929 w 1526"/>
                <a:gd name="T15" fmla="*/ 1350 h 1517"/>
                <a:gd name="T16" fmla="*/ 1235 w 1526"/>
                <a:gd name="T17" fmla="*/ 1481 h 1517"/>
                <a:gd name="T18" fmla="*/ 1451 w 1526"/>
                <a:gd name="T19" fmla="*/ 655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6" h="1517">
                  <a:moveTo>
                    <a:pt x="1451" y="655"/>
                  </a:moveTo>
                  <a:cubicBezTo>
                    <a:pt x="1452" y="601"/>
                    <a:pt x="1452" y="546"/>
                    <a:pt x="1452" y="489"/>
                  </a:cubicBezTo>
                  <a:cubicBezTo>
                    <a:pt x="1453" y="370"/>
                    <a:pt x="1450" y="254"/>
                    <a:pt x="1351" y="172"/>
                  </a:cubicBezTo>
                  <a:cubicBezTo>
                    <a:pt x="1147" y="0"/>
                    <a:pt x="735" y="177"/>
                    <a:pt x="529" y="262"/>
                  </a:cubicBezTo>
                  <a:cubicBezTo>
                    <a:pt x="470" y="287"/>
                    <a:pt x="433" y="330"/>
                    <a:pt x="414" y="381"/>
                  </a:cubicBezTo>
                  <a:cubicBezTo>
                    <a:pt x="356" y="360"/>
                    <a:pt x="297" y="341"/>
                    <a:pt x="237" y="320"/>
                  </a:cubicBezTo>
                  <a:cubicBezTo>
                    <a:pt x="93" y="271"/>
                    <a:pt x="0" y="483"/>
                    <a:pt x="145" y="542"/>
                  </a:cubicBezTo>
                  <a:cubicBezTo>
                    <a:pt x="476" y="677"/>
                    <a:pt x="777" y="1034"/>
                    <a:pt x="929" y="1350"/>
                  </a:cubicBezTo>
                  <a:cubicBezTo>
                    <a:pt x="989" y="1474"/>
                    <a:pt x="1105" y="1517"/>
                    <a:pt x="1235" y="1481"/>
                  </a:cubicBezTo>
                  <a:cubicBezTo>
                    <a:pt x="1526" y="1401"/>
                    <a:pt x="1522" y="919"/>
                    <a:pt x="1451" y="655"/>
                  </a:cubicBezTo>
                </a:path>
              </a:pathLst>
            </a:custGeom>
            <a:solidFill>
              <a:srgbClr val="F8A8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5" name="Freeform 41">
              <a:extLst>
                <a:ext uri="{FF2B5EF4-FFF2-40B4-BE49-F238E27FC236}">
                  <a16:creationId xmlns:a16="http://schemas.microsoft.com/office/drawing/2014/main" id="{F4B35C6E-C050-55B8-F782-BA41E9DC37F9}"/>
                </a:ext>
              </a:extLst>
            </p:cNvPr>
            <p:cNvSpPr>
              <a:spLocks/>
            </p:cNvSpPr>
            <p:nvPr/>
          </p:nvSpPr>
          <p:spPr bwMode="auto">
            <a:xfrm>
              <a:off x="5607051" y="6119813"/>
              <a:ext cx="1220788" cy="485775"/>
            </a:xfrm>
            <a:custGeom>
              <a:avLst/>
              <a:gdLst>
                <a:gd name="T0" fmla="*/ 5759 w 5941"/>
                <a:gd name="T1" fmla="*/ 161 h 2360"/>
                <a:gd name="T2" fmla="*/ 5642 w 5941"/>
                <a:gd name="T3" fmla="*/ 94 h 2360"/>
                <a:gd name="T4" fmla="*/ 4519 w 5941"/>
                <a:gd name="T5" fmla="*/ 376 h 2360"/>
                <a:gd name="T6" fmla="*/ 3360 w 5941"/>
                <a:gd name="T7" fmla="*/ 430 h 2360"/>
                <a:gd name="T8" fmla="*/ 2846 w 5941"/>
                <a:gd name="T9" fmla="*/ 262 h 2360"/>
                <a:gd name="T10" fmla="*/ 2591 w 5941"/>
                <a:gd name="T11" fmla="*/ 1 h 2360"/>
                <a:gd name="T12" fmla="*/ 2371 w 5941"/>
                <a:gd name="T13" fmla="*/ 75 h 2360"/>
                <a:gd name="T14" fmla="*/ 2089 w 5941"/>
                <a:gd name="T15" fmla="*/ 173 h 2360"/>
                <a:gd name="T16" fmla="*/ 1571 w 5941"/>
                <a:gd name="T17" fmla="*/ 296 h 2360"/>
                <a:gd name="T18" fmla="*/ 284 w 5941"/>
                <a:gd name="T19" fmla="*/ 296 h 2360"/>
                <a:gd name="T20" fmla="*/ 209 w 5941"/>
                <a:gd name="T21" fmla="*/ 313 h 2360"/>
                <a:gd name="T22" fmla="*/ 209 w 5941"/>
                <a:gd name="T23" fmla="*/ 309 h 2360"/>
                <a:gd name="T24" fmla="*/ 26 w 5941"/>
                <a:gd name="T25" fmla="*/ 359 h 2360"/>
                <a:gd name="T26" fmla="*/ 241 w 5941"/>
                <a:gd name="T27" fmla="*/ 1351 h 2360"/>
                <a:gd name="T28" fmla="*/ 822 w 5941"/>
                <a:gd name="T29" fmla="*/ 1842 h 2360"/>
                <a:gd name="T30" fmla="*/ 2566 w 5941"/>
                <a:gd name="T31" fmla="*/ 1909 h 2360"/>
                <a:gd name="T32" fmla="*/ 2750 w 5941"/>
                <a:gd name="T33" fmla="*/ 1910 h 2360"/>
                <a:gd name="T34" fmla="*/ 2841 w 5941"/>
                <a:gd name="T35" fmla="*/ 2041 h 2360"/>
                <a:gd name="T36" fmla="*/ 3180 w 5941"/>
                <a:gd name="T37" fmla="*/ 2252 h 2360"/>
                <a:gd name="T38" fmla="*/ 4120 w 5941"/>
                <a:gd name="T39" fmla="*/ 2324 h 2360"/>
                <a:gd name="T40" fmla="*/ 5424 w 5941"/>
                <a:gd name="T41" fmla="*/ 1843 h 2360"/>
                <a:gd name="T42" fmla="*/ 5759 w 5941"/>
                <a:gd name="T43" fmla="*/ 161 h 2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1" h="2360">
                  <a:moveTo>
                    <a:pt x="5759" y="161"/>
                  </a:moveTo>
                  <a:cubicBezTo>
                    <a:pt x="5743" y="111"/>
                    <a:pt x="5694" y="81"/>
                    <a:pt x="5642" y="94"/>
                  </a:cubicBezTo>
                  <a:cubicBezTo>
                    <a:pt x="5268" y="189"/>
                    <a:pt x="4895" y="289"/>
                    <a:pt x="4519" y="376"/>
                  </a:cubicBezTo>
                  <a:cubicBezTo>
                    <a:pt x="4136" y="464"/>
                    <a:pt x="3749" y="509"/>
                    <a:pt x="3360" y="430"/>
                  </a:cubicBezTo>
                  <a:cubicBezTo>
                    <a:pt x="3187" y="395"/>
                    <a:pt x="3002" y="346"/>
                    <a:pt x="2846" y="262"/>
                  </a:cubicBezTo>
                  <a:cubicBezTo>
                    <a:pt x="2726" y="197"/>
                    <a:pt x="2764" y="6"/>
                    <a:pt x="2591" y="1"/>
                  </a:cubicBezTo>
                  <a:cubicBezTo>
                    <a:pt x="2516" y="0"/>
                    <a:pt x="2437" y="48"/>
                    <a:pt x="2371" y="75"/>
                  </a:cubicBezTo>
                  <a:cubicBezTo>
                    <a:pt x="2278" y="111"/>
                    <a:pt x="2184" y="144"/>
                    <a:pt x="2089" y="173"/>
                  </a:cubicBezTo>
                  <a:cubicBezTo>
                    <a:pt x="1919" y="226"/>
                    <a:pt x="1746" y="266"/>
                    <a:pt x="1571" y="296"/>
                  </a:cubicBezTo>
                  <a:cubicBezTo>
                    <a:pt x="1146" y="367"/>
                    <a:pt x="708" y="366"/>
                    <a:pt x="284" y="296"/>
                  </a:cubicBezTo>
                  <a:cubicBezTo>
                    <a:pt x="254" y="291"/>
                    <a:pt x="229" y="298"/>
                    <a:pt x="209" y="313"/>
                  </a:cubicBezTo>
                  <a:lnTo>
                    <a:pt x="209" y="309"/>
                  </a:lnTo>
                  <a:cubicBezTo>
                    <a:pt x="183" y="190"/>
                    <a:pt x="0" y="240"/>
                    <a:pt x="26" y="359"/>
                  </a:cubicBezTo>
                  <a:cubicBezTo>
                    <a:pt x="97" y="688"/>
                    <a:pt x="151" y="1027"/>
                    <a:pt x="241" y="1351"/>
                  </a:cubicBezTo>
                  <a:cubicBezTo>
                    <a:pt x="320" y="1635"/>
                    <a:pt x="566" y="1745"/>
                    <a:pt x="822" y="1842"/>
                  </a:cubicBezTo>
                  <a:cubicBezTo>
                    <a:pt x="1374" y="2051"/>
                    <a:pt x="2000" y="2075"/>
                    <a:pt x="2566" y="1909"/>
                  </a:cubicBezTo>
                  <a:cubicBezTo>
                    <a:pt x="2637" y="1888"/>
                    <a:pt x="2694" y="1849"/>
                    <a:pt x="2750" y="1910"/>
                  </a:cubicBezTo>
                  <a:cubicBezTo>
                    <a:pt x="2785" y="1948"/>
                    <a:pt x="2805" y="2002"/>
                    <a:pt x="2841" y="2041"/>
                  </a:cubicBezTo>
                  <a:cubicBezTo>
                    <a:pt x="2932" y="2142"/>
                    <a:pt x="3056" y="2203"/>
                    <a:pt x="3180" y="2252"/>
                  </a:cubicBezTo>
                  <a:cubicBezTo>
                    <a:pt x="3456" y="2360"/>
                    <a:pt x="3822" y="2318"/>
                    <a:pt x="4120" y="2324"/>
                  </a:cubicBezTo>
                  <a:cubicBezTo>
                    <a:pt x="4634" y="2334"/>
                    <a:pt x="5090" y="2236"/>
                    <a:pt x="5424" y="1843"/>
                  </a:cubicBezTo>
                  <a:cubicBezTo>
                    <a:pt x="5815" y="1384"/>
                    <a:pt x="5941" y="734"/>
                    <a:pt x="5759" y="1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6" name="Freeform 42">
              <a:extLst>
                <a:ext uri="{FF2B5EF4-FFF2-40B4-BE49-F238E27FC236}">
                  <a16:creationId xmlns:a16="http://schemas.microsoft.com/office/drawing/2014/main" id="{86592C7A-0343-025E-EDA9-18C39466E8EC}"/>
                </a:ext>
              </a:extLst>
            </p:cNvPr>
            <p:cNvSpPr>
              <a:spLocks/>
            </p:cNvSpPr>
            <p:nvPr/>
          </p:nvSpPr>
          <p:spPr bwMode="auto">
            <a:xfrm>
              <a:off x="5105401" y="4373563"/>
              <a:ext cx="2052638" cy="1647825"/>
            </a:xfrm>
            <a:custGeom>
              <a:avLst/>
              <a:gdLst>
                <a:gd name="T0" fmla="*/ 1600 w 9980"/>
                <a:gd name="T1" fmla="*/ 2351 h 8013"/>
                <a:gd name="T2" fmla="*/ 1262 w 9980"/>
                <a:gd name="T3" fmla="*/ 3838 h 8013"/>
                <a:gd name="T4" fmla="*/ 142 w 9980"/>
                <a:gd name="T5" fmla="*/ 6805 h 8013"/>
                <a:gd name="T6" fmla="*/ 20 w 9980"/>
                <a:gd name="T7" fmla="*/ 6995 h 8013"/>
                <a:gd name="T8" fmla="*/ 137 w 9980"/>
                <a:gd name="T9" fmla="*/ 7189 h 8013"/>
                <a:gd name="T10" fmla="*/ 1368 w 9980"/>
                <a:gd name="T11" fmla="*/ 7736 h 8013"/>
                <a:gd name="T12" fmla="*/ 1800 w 9980"/>
                <a:gd name="T13" fmla="*/ 7814 h 8013"/>
                <a:gd name="T14" fmla="*/ 2064 w 9980"/>
                <a:gd name="T15" fmla="*/ 7508 h 8013"/>
                <a:gd name="T16" fmla="*/ 2209 w 9980"/>
                <a:gd name="T17" fmla="*/ 7795 h 8013"/>
                <a:gd name="T18" fmla="*/ 2545 w 9980"/>
                <a:gd name="T19" fmla="*/ 7868 h 8013"/>
                <a:gd name="T20" fmla="*/ 4340 w 9980"/>
                <a:gd name="T21" fmla="*/ 7989 h 8013"/>
                <a:gd name="T22" fmla="*/ 4933 w 9980"/>
                <a:gd name="T23" fmla="*/ 7918 h 8013"/>
                <a:gd name="T24" fmla="*/ 5114 w 9980"/>
                <a:gd name="T25" fmla="*/ 7412 h 8013"/>
                <a:gd name="T26" fmla="*/ 5492 w 9980"/>
                <a:gd name="T27" fmla="*/ 7830 h 8013"/>
                <a:gd name="T28" fmla="*/ 5648 w 9980"/>
                <a:gd name="T29" fmla="*/ 7826 h 8013"/>
                <a:gd name="T30" fmla="*/ 7471 w 9980"/>
                <a:gd name="T31" fmla="*/ 7487 h 8013"/>
                <a:gd name="T32" fmla="*/ 8144 w 9980"/>
                <a:gd name="T33" fmla="*/ 7266 h 8013"/>
                <a:gd name="T34" fmla="*/ 8439 w 9980"/>
                <a:gd name="T35" fmla="*/ 6663 h 8013"/>
                <a:gd name="T36" fmla="*/ 8788 w 9980"/>
                <a:gd name="T37" fmla="*/ 6836 h 8013"/>
                <a:gd name="T38" fmla="*/ 9145 w 9980"/>
                <a:gd name="T39" fmla="*/ 6604 h 8013"/>
                <a:gd name="T40" fmla="*/ 9818 w 9980"/>
                <a:gd name="T41" fmla="*/ 5980 h 8013"/>
                <a:gd name="T42" fmla="*/ 9971 w 9980"/>
                <a:gd name="T43" fmla="*/ 5713 h 8013"/>
                <a:gd name="T44" fmla="*/ 9871 w 9980"/>
                <a:gd name="T45" fmla="*/ 5531 h 8013"/>
                <a:gd name="T46" fmla="*/ 9387 w 9980"/>
                <a:gd name="T47" fmla="*/ 4821 h 8013"/>
                <a:gd name="T48" fmla="*/ 9076 w 9980"/>
                <a:gd name="T49" fmla="*/ 4356 h 8013"/>
                <a:gd name="T50" fmla="*/ 8793 w 9980"/>
                <a:gd name="T51" fmla="*/ 4030 h 8013"/>
                <a:gd name="T52" fmla="*/ 8625 w 9980"/>
                <a:gd name="T53" fmla="*/ 3070 h 8013"/>
                <a:gd name="T54" fmla="*/ 8287 w 9980"/>
                <a:gd name="T55" fmla="*/ 2206 h 8013"/>
                <a:gd name="T56" fmla="*/ 7824 w 9980"/>
                <a:gd name="T57" fmla="*/ 1561 h 8013"/>
                <a:gd name="T58" fmla="*/ 6680 w 9980"/>
                <a:gd name="T59" fmla="*/ 135 h 8013"/>
                <a:gd name="T60" fmla="*/ 6555 w 9980"/>
                <a:gd name="T61" fmla="*/ 24 h 8013"/>
                <a:gd name="T62" fmla="*/ 6362 w 9980"/>
                <a:gd name="T63" fmla="*/ 28 h 8013"/>
                <a:gd name="T64" fmla="*/ 4596 w 9980"/>
                <a:gd name="T65" fmla="*/ 425 h 8013"/>
                <a:gd name="T66" fmla="*/ 3410 w 9980"/>
                <a:gd name="T67" fmla="*/ 474 h 8013"/>
                <a:gd name="T68" fmla="*/ 2207 w 9980"/>
                <a:gd name="T69" fmla="*/ 539 h 8013"/>
                <a:gd name="T70" fmla="*/ 2199 w 9980"/>
                <a:gd name="T71" fmla="*/ 1052 h 8013"/>
                <a:gd name="T72" fmla="*/ 1600 w 9980"/>
                <a:gd name="T73" fmla="*/ 2351 h 8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80" h="8013">
                  <a:moveTo>
                    <a:pt x="1600" y="2351"/>
                  </a:moveTo>
                  <a:cubicBezTo>
                    <a:pt x="1530" y="2835"/>
                    <a:pt x="1390" y="3367"/>
                    <a:pt x="1262" y="3838"/>
                  </a:cubicBezTo>
                  <a:cubicBezTo>
                    <a:pt x="976" y="4894"/>
                    <a:pt x="202" y="5712"/>
                    <a:pt x="142" y="6805"/>
                  </a:cubicBezTo>
                  <a:cubicBezTo>
                    <a:pt x="139" y="6857"/>
                    <a:pt x="0" y="6947"/>
                    <a:pt x="20" y="6995"/>
                  </a:cubicBezTo>
                  <a:cubicBezTo>
                    <a:pt x="43" y="7049"/>
                    <a:pt x="91" y="7152"/>
                    <a:pt x="137" y="7189"/>
                  </a:cubicBezTo>
                  <a:cubicBezTo>
                    <a:pt x="467" y="7456"/>
                    <a:pt x="975" y="7576"/>
                    <a:pt x="1368" y="7736"/>
                  </a:cubicBezTo>
                  <a:cubicBezTo>
                    <a:pt x="1506" y="7792"/>
                    <a:pt x="1654" y="7842"/>
                    <a:pt x="1800" y="7814"/>
                  </a:cubicBezTo>
                  <a:cubicBezTo>
                    <a:pt x="1946" y="7787"/>
                    <a:pt x="2082" y="7655"/>
                    <a:pt x="2064" y="7508"/>
                  </a:cubicBezTo>
                  <a:cubicBezTo>
                    <a:pt x="2033" y="7619"/>
                    <a:pt x="2109" y="7738"/>
                    <a:pt x="2209" y="7795"/>
                  </a:cubicBezTo>
                  <a:cubicBezTo>
                    <a:pt x="2310" y="7851"/>
                    <a:pt x="2430" y="7860"/>
                    <a:pt x="2545" y="7868"/>
                  </a:cubicBezTo>
                  <a:cubicBezTo>
                    <a:pt x="3144" y="7908"/>
                    <a:pt x="3742" y="7948"/>
                    <a:pt x="4340" y="7989"/>
                  </a:cubicBezTo>
                  <a:cubicBezTo>
                    <a:pt x="4542" y="8002"/>
                    <a:pt x="4755" y="8013"/>
                    <a:pt x="4933" y="7918"/>
                  </a:cubicBezTo>
                  <a:cubicBezTo>
                    <a:pt x="5112" y="7823"/>
                    <a:pt x="5226" y="7580"/>
                    <a:pt x="5114" y="7412"/>
                  </a:cubicBezTo>
                  <a:cubicBezTo>
                    <a:pt x="5304" y="7454"/>
                    <a:pt x="5305" y="7776"/>
                    <a:pt x="5492" y="7830"/>
                  </a:cubicBezTo>
                  <a:cubicBezTo>
                    <a:pt x="5543" y="7845"/>
                    <a:pt x="5597" y="7835"/>
                    <a:pt x="5648" y="7826"/>
                  </a:cubicBezTo>
                  <a:cubicBezTo>
                    <a:pt x="6256" y="7713"/>
                    <a:pt x="6863" y="7600"/>
                    <a:pt x="7471" y="7487"/>
                  </a:cubicBezTo>
                  <a:cubicBezTo>
                    <a:pt x="7705" y="7444"/>
                    <a:pt x="7946" y="7398"/>
                    <a:pt x="8144" y="7266"/>
                  </a:cubicBezTo>
                  <a:cubicBezTo>
                    <a:pt x="8343" y="7135"/>
                    <a:pt x="8490" y="6895"/>
                    <a:pt x="8439" y="6663"/>
                  </a:cubicBezTo>
                  <a:cubicBezTo>
                    <a:pt x="8474" y="6802"/>
                    <a:pt x="8648" y="6868"/>
                    <a:pt x="8788" y="6836"/>
                  </a:cubicBezTo>
                  <a:cubicBezTo>
                    <a:pt x="8928" y="6803"/>
                    <a:pt x="9040" y="6701"/>
                    <a:pt x="9145" y="6604"/>
                  </a:cubicBezTo>
                  <a:cubicBezTo>
                    <a:pt x="9369" y="6396"/>
                    <a:pt x="9594" y="6188"/>
                    <a:pt x="9818" y="5980"/>
                  </a:cubicBezTo>
                  <a:cubicBezTo>
                    <a:pt x="9896" y="5908"/>
                    <a:pt x="9980" y="5819"/>
                    <a:pt x="9971" y="5713"/>
                  </a:cubicBezTo>
                  <a:cubicBezTo>
                    <a:pt x="9964" y="5643"/>
                    <a:pt x="9917" y="5584"/>
                    <a:pt x="9871" y="5531"/>
                  </a:cubicBezTo>
                  <a:cubicBezTo>
                    <a:pt x="9696" y="5330"/>
                    <a:pt x="9586" y="4999"/>
                    <a:pt x="9387" y="4821"/>
                  </a:cubicBezTo>
                  <a:cubicBezTo>
                    <a:pt x="9212" y="4666"/>
                    <a:pt x="9160" y="4574"/>
                    <a:pt x="9076" y="4356"/>
                  </a:cubicBezTo>
                  <a:cubicBezTo>
                    <a:pt x="9028" y="4228"/>
                    <a:pt x="8805" y="4166"/>
                    <a:pt x="8793" y="4030"/>
                  </a:cubicBezTo>
                  <a:cubicBezTo>
                    <a:pt x="8764" y="3706"/>
                    <a:pt x="8708" y="3384"/>
                    <a:pt x="8625" y="3070"/>
                  </a:cubicBezTo>
                  <a:cubicBezTo>
                    <a:pt x="8546" y="2770"/>
                    <a:pt x="8442" y="2475"/>
                    <a:pt x="8287" y="2206"/>
                  </a:cubicBezTo>
                  <a:cubicBezTo>
                    <a:pt x="8156" y="1976"/>
                    <a:pt x="7989" y="1768"/>
                    <a:pt x="7824" y="1561"/>
                  </a:cubicBezTo>
                  <a:lnTo>
                    <a:pt x="6680" y="135"/>
                  </a:lnTo>
                  <a:cubicBezTo>
                    <a:pt x="6645" y="91"/>
                    <a:pt x="6607" y="45"/>
                    <a:pt x="6555" y="24"/>
                  </a:cubicBezTo>
                  <a:cubicBezTo>
                    <a:pt x="6494" y="0"/>
                    <a:pt x="6426" y="14"/>
                    <a:pt x="6362" y="28"/>
                  </a:cubicBezTo>
                  <a:cubicBezTo>
                    <a:pt x="5773" y="160"/>
                    <a:pt x="5184" y="292"/>
                    <a:pt x="4596" y="425"/>
                  </a:cubicBezTo>
                  <a:cubicBezTo>
                    <a:pt x="4187" y="516"/>
                    <a:pt x="3826" y="435"/>
                    <a:pt x="3410" y="474"/>
                  </a:cubicBezTo>
                  <a:cubicBezTo>
                    <a:pt x="3093" y="505"/>
                    <a:pt x="2523" y="561"/>
                    <a:pt x="2207" y="539"/>
                  </a:cubicBezTo>
                  <a:cubicBezTo>
                    <a:pt x="1795" y="510"/>
                    <a:pt x="2042" y="745"/>
                    <a:pt x="2199" y="1052"/>
                  </a:cubicBezTo>
                  <a:cubicBezTo>
                    <a:pt x="1854" y="1432"/>
                    <a:pt x="1675" y="1840"/>
                    <a:pt x="1600" y="2351"/>
                  </a:cubicBezTo>
                </a:path>
              </a:pathLst>
            </a:custGeom>
            <a:solidFill>
              <a:srgbClr val="F7E6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7" name="Freeform 43">
              <a:extLst>
                <a:ext uri="{FF2B5EF4-FFF2-40B4-BE49-F238E27FC236}">
                  <a16:creationId xmlns:a16="http://schemas.microsoft.com/office/drawing/2014/main" id="{DF10D9E4-7F23-78CD-0E77-D8D2886478C7}"/>
                </a:ext>
              </a:extLst>
            </p:cNvPr>
            <p:cNvSpPr>
              <a:spLocks/>
            </p:cNvSpPr>
            <p:nvPr/>
          </p:nvSpPr>
          <p:spPr bwMode="auto">
            <a:xfrm>
              <a:off x="5507038" y="4375150"/>
              <a:ext cx="950913" cy="258763"/>
            </a:xfrm>
            <a:custGeom>
              <a:avLst/>
              <a:gdLst>
                <a:gd name="T0" fmla="*/ 4262 w 4623"/>
                <a:gd name="T1" fmla="*/ 13 h 1255"/>
                <a:gd name="T2" fmla="*/ 3176 w 4623"/>
                <a:gd name="T3" fmla="*/ 307 h 1255"/>
                <a:gd name="T4" fmla="*/ 1882 w 4623"/>
                <a:gd name="T5" fmla="*/ 463 h 1255"/>
                <a:gd name="T6" fmla="*/ 1775 w 4623"/>
                <a:gd name="T7" fmla="*/ 498 h 1255"/>
                <a:gd name="T8" fmla="*/ 1221 w 4623"/>
                <a:gd name="T9" fmla="*/ 460 h 1255"/>
                <a:gd name="T10" fmla="*/ 392 w 4623"/>
                <a:gd name="T11" fmla="*/ 481 h 1255"/>
                <a:gd name="T12" fmla="*/ 218 w 4623"/>
                <a:gd name="T13" fmla="*/ 895 h 1255"/>
                <a:gd name="T14" fmla="*/ 1766 w 4623"/>
                <a:gd name="T15" fmla="*/ 785 h 1255"/>
                <a:gd name="T16" fmla="*/ 1772 w 4623"/>
                <a:gd name="T17" fmla="*/ 777 h 1255"/>
                <a:gd name="T18" fmla="*/ 1882 w 4623"/>
                <a:gd name="T19" fmla="*/ 818 h 1255"/>
                <a:gd name="T20" fmla="*/ 3427 w 4623"/>
                <a:gd name="T21" fmla="*/ 935 h 1255"/>
                <a:gd name="T22" fmla="*/ 4500 w 4623"/>
                <a:gd name="T23" fmla="*/ 427 h 1255"/>
                <a:gd name="T24" fmla="*/ 4262 w 4623"/>
                <a:gd name="T25" fmla="*/ 13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23" h="1255">
                  <a:moveTo>
                    <a:pt x="4262" y="13"/>
                  </a:moveTo>
                  <a:cubicBezTo>
                    <a:pt x="3883" y="37"/>
                    <a:pt x="3557" y="254"/>
                    <a:pt x="3176" y="307"/>
                  </a:cubicBezTo>
                  <a:cubicBezTo>
                    <a:pt x="2768" y="364"/>
                    <a:pt x="2292" y="459"/>
                    <a:pt x="1882" y="463"/>
                  </a:cubicBezTo>
                  <a:cubicBezTo>
                    <a:pt x="1838" y="463"/>
                    <a:pt x="1802" y="477"/>
                    <a:pt x="1775" y="498"/>
                  </a:cubicBezTo>
                  <a:cubicBezTo>
                    <a:pt x="1641" y="292"/>
                    <a:pt x="1413" y="378"/>
                    <a:pt x="1221" y="460"/>
                  </a:cubicBezTo>
                  <a:cubicBezTo>
                    <a:pt x="958" y="570"/>
                    <a:pt x="657" y="586"/>
                    <a:pt x="392" y="481"/>
                  </a:cubicBezTo>
                  <a:cubicBezTo>
                    <a:pt x="150" y="385"/>
                    <a:pt x="0" y="770"/>
                    <a:pt x="218" y="895"/>
                  </a:cubicBezTo>
                  <a:cubicBezTo>
                    <a:pt x="684" y="1165"/>
                    <a:pt x="1399" y="1255"/>
                    <a:pt x="1766" y="785"/>
                  </a:cubicBezTo>
                  <a:cubicBezTo>
                    <a:pt x="1769" y="782"/>
                    <a:pt x="1770" y="780"/>
                    <a:pt x="1772" y="777"/>
                  </a:cubicBezTo>
                  <a:cubicBezTo>
                    <a:pt x="1800" y="800"/>
                    <a:pt x="1836" y="816"/>
                    <a:pt x="1882" y="818"/>
                  </a:cubicBezTo>
                  <a:cubicBezTo>
                    <a:pt x="2420" y="841"/>
                    <a:pt x="2873" y="1017"/>
                    <a:pt x="3427" y="935"/>
                  </a:cubicBezTo>
                  <a:cubicBezTo>
                    <a:pt x="3836" y="874"/>
                    <a:pt x="4248" y="768"/>
                    <a:pt x="4500" y="427"/>
                  </a:cubicBezTo>
                  <a:cubicBezTo>
                    <a:pt x="4623" y="261"/>
                    <a:pt x="4458" y="0"/>
                    <a:pt x="4262"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8" name="Freeform 44">
              <a:extLst>
                <a:ext uri="{FF2B5EF4-FFF2-40B4-BE49-F238E27FC236}">
                  <a16:creationId xmlns:a16="http://schemas.microsoft.com/office/drawing/2014/main" id="{7B8FE988-D228-049E-F7A8-B3910029E202}"/>
                </a:ext>
              </a:extLst>
            </p:cNvPr>
            <p:cNvSpPr>
              <a:spLocks/>
            </p:cNvSpPr>
            <p:nvPr/>
          </p:nvSpPr>
          <p:spPr bwMode="auto">
            <a:xfrm>
              <a:off x="6013451" y="6119813"/>
              <a:ext cx="179388" cy="412750"/>
            </a:xfrm>
            <a:custGeom>
              <a:avLst/>
              <a:gdLst>
                <a:gd name="T0" fmla="*/ 817 w 873"/>
                <a:gd name="T1" fmla="*/ 384 h 2010"/>
                <a:gd name="T2" fmla="*/ 236 w 873"/>
                <a:gd name="T3" fmla="*/ 300 h 2010"/>
                <a:gd name="T4" fmla="*/ 10 w 873"/>
                <a:gd name="T5" fmla="*/ 446 h 2010"/>
                <a:gd name="T6" fmla="*/ 50 w 873"/>
                <a:gd name="T7" fmla="*/ 1401 h 2010"/>
                <a:gd name="T8" fmla="*/ 329 w 873"/>
                <a:gd name="T9" fmla="*/ 1970 h 2010"/>
                <a:gd name="T10" fmla="*/ 619 w 873"/>
                <a:gd name="T11" fmla="*/ 1852 h 2010"/>
                <a:gd name="T12" fmla="*/ 817 w 873"/>
                <a:gd name="T13" fmla="*/ 384 h 2010"/>
              </a:gdLst>
              <a:ahLst/>
              <a:cxnLst>
                <a:cxn ang="0">
                  <a:pos x="T0" y="T1"/>
                </a:cxn>
                <a:cxn ang="0">
                  <a:pos x="T2" y="T3"/>
                </a:cxn>
                <a:cxn ang="0">
                  <a:pos x="T4" y="T5"/>
                </a:cxn>
                <a:cxn ang="0">
                  <a:pos x="T6" y="T7"/>
                </a:cxn>
                <a:cxn ang="0">
                  <a:pos x="T8" y="T9"/>
                </a:cxn>
                <a:cxn ang="0">
                  <a:pos x="T10" y="T11"/>
                </a:cxn>
                <a:cxn ang="0">
                  <a:pos x="T12" y="T13"/>
                </a:cxn>
              </a:cxnLst>
              <a:rect l="0" t="0" r="r" b="b"/>
              <a:pathLst>
                <a:path w="873" h="2010">
                  <a:moveTo>
                    <a:pt x="817" y="384"/>
                  </a:moveTo>
                  <a:cubicBezTo>
                    <a:pt x="786" y="36"/>
                    <a:pt x="322" y="0"/>
                    <a:pt x="236" y="300"/>
                  </a:cubicBezTo>
                  <a:cubicBezTo>
                    <a:pt x="139" y="265"/>
                    <a:pt x="0" y="321"/>
                    <a:pt x="10" y="446"/>
                  </a:cubicBezTo>
                  <a:cubicBezTo>
                    <a:pt x="37" y="764"/>
                    <a:pt x="26" y="1083"/>
                    <a:pt x="50" y="1401"/>
                  </a:cubicBezTo>
                  <a:cubicBezTo>
                    <a:pt x="69" y="1646"/>
                    <a:pt x="72" y="1876"/>
                    <a:pt x="329" y="1970"/>
                  </a:cubicBezTo>
                  <a:cubicBezTo>
                    <a:pt x="438" y="2010"/>
                    <a:pt x="560" y="1942"/>
                    <a:pt x="619" y="1852"/>
                  </a:cubicBezTo>
                  <a:cubicBezTo>
                    <a:pt x="873" y="1459"/>
                    <a:pt x="858" y="830"/>
                    <a:pt x="817" y="384"/>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69" name="Freeform 45">
              <a:extLst>
                <a:ext uri="{FF2B5EF4-FFF2-40B4-BE49-F238E27FC236}">
                  <a16:creationId xmlns:a16="http://schemas.microsoft.com/office/drawing/2014/main" id="{56BFEF5E-1600-1856-3E49-54E26C2DAD14}"/>
                </a:ext>
              </a:extLst>
            </p:cNvPr>
            <p:cNvSpPr>
              <a:spLocks/>
            </p:cNvSpPr>
            <p:nvPr/>
          </p:nvSpPr>
          <p:spPr bwMode="auto">
            <a:xfrm>
              <a:off x="6638926" y="6115050"/>
              <a:ext cx="169863" cy="427038"/>
            </a:xfrm>
            <a:custGeom>
              <a:avLst/>
              <a:gdLst>
                <a:gd name="T0" fmla="*/ 662 w 827"/>
                <a:gd name="T1" fmla="*/ 268 h 2080"/>
                <a:gd name="T2" fmla="*/ 259 w 827"/>
                <a:gd name="T3" fmla="*/ 379 h 2080"/>
                <a:gd name="T4" fmla="*/ 85 w 827"/>
                <a:gd name="T5" fmla="*/ 1238 h 2080"/>
                <a:gd name="T6" fmla="*/ 17 w 827"/>
                <a:gd name="T7" fmla="*/ 1873 h 2080"/>
                <a:gd name="T8" fmla="*/ 213 w 827"/>
                <a:gd name="T9" fmla="*/ 2024 h 2080"/>
                <a:gd name="T10" fmla="*/ 662 w 827"/>
                <a:gd name="T11" fmla="*/ 268 h 2080"/>
              </a:gdLst>
              <a:ahLst/>
              <a:cxnLst>
                <a:cxn ang="0">
                  <a:pos x="T0" y="T1"/>
                </a:cxn>
                <a:cxn ang="0">
                  <a:pos x="T2" y="T3"/>
                </a:cxn>
                <a:cxn ang="0">
                  <a:pos x="T4" y="T5"/>
                </a:cxn>
                <a:cxn ang="0">
                  <a:pos x="T6" y="T7"/>
                </a:cxn>
                <a:cxn ang="0">
                  <a:pos x="T8" y="T9"/>
                </a:cxn>
                <a:cxn ang="0">
                  <a:pos x="T10" y="T11"/>
                </a:cxn>
              </a:cxnLst>
              <a:rect l="0" t="0" r="r" b="b"/>
              <a:pathLst>
                <a:path w="827" h="2080">
                  <a:moveTo>
                    <a:pt x="662" y="268"/>
                  </a:moveTo>
                  <a:cubicBezTo>
                    <a:pt x="606" y="0"/>
                    <a:pt x="223" y="121"/>
                    <a:pt x="259" y="379"/>
                  </a:cubicBezTo>
                  <a:cubicBezTo>
                    <a:pt x="299" y="659"/>
                    <a:pt x="160" y="977"/>
                    <a:pt x="85" y="1238"/>
                  </a:cubicBezTo>
                  <a:cubicBezTo>
                    <a:pt x="23" y="1455"/>
                    <a:pt x="48" y="1654"/>
                    <a:pt x="17" y="1873"/>
                  </a:cubicBezTo>
                  <a:cubicBezTo>
                    <a:pt x="0" y="1988"/>
                    <a:pt x="102" y="2080"/>
                    <a:pt x="213" y="2024"/>
                  </a:cubicBezTo>
                  <a:cubicBezTo>
                    <a:pt x="827" y="1712"/>
                    <a:pt x="779" y="828"/>
                    <a:pt x="662" y="268"/>
                  </a:cubicBezTo>
                </a:path>
              </a:pathLst>
            </a:custGeom>
            <a:solidFill>
              <a:srgbClr val="FBC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0" name="Freeform 46">
              <a:extLst>
                <a:ext uri="{FF2B5EF4-FFF2-40B4-BE49-F238E27FC236}">
                  <a16:creationId xmlns:a16="http://schemas.microsoft.com/office/drawing/2014/main" id="{8379A523-FBAA-0619-578E-3BB8C4E8820B}"/>
                </a:ext>
              </a:extLst>
            </p:cNvPr>
            <p:cNvSpPr>
              <a:spLocks/>
            </p:cNvSpPr>
            <p:nvPr/>
          </p:nvSpPr>
          <p:spPr bwMode="auto">
            <a:xfrm>
              <a:off x="5551488" y="5173663"/>
              <a:ext cx="1106488" cy="239713"/>
            </a:xfrm>
            <a:custGeom>
              <a:avLst/>
              <a:gdLst>
                <a:gd name="T0" fmla="*/ 5230 w 5374"/>
                <a:gd name="T1" fmla="*/ 10 h 1162"/>
                <a:gd name="T2" fmla="*/ 350 w 5374"/>
                <a:gd name="T3" fmla="*/ 359 h 1162"/>
                <a:gd name="T4" fmla="*/ 246 w 5374"/>
                <a:gd name="T5" fmla="*/ 736 h 1162"/>
                <a:gd name="T6" fmla="*/ 2965 w 5374"/>
                <a:gd name="T7" fmla="*/ 1072 h 1162"/>
                <a:gd name="T8" fmla="*/ 5305 w 5374"/>
                <a:gd name="T9" fmla="*/ 192 h 1162"/>
                <a:gd name="T10" fmla="*/ 5230 w 5374"/>
                <a:gd name="T11" fmla="*/ 10 h 1162"/>
              </a:gdLst>
              <a:ahLst/>
              <a:cxnLst>
                <a:cxn ang="0">
                  <a:pos x="T0" y="T1"/>
                </a:cxn>
                <a:cxn ang="0">
                  <a:pos x="T2" y="T3"/>
                </a:cxn>
                <a:cxn ang="0">
                  <a:pos x="T4" y="T5"/>
                </a:cxn>
                <a:cxn ang="0">
                  <a:pos x="T6" y="T7"/>
                </a:cxn>
                <a:cxn ang="0">
                  <a:pos x="T8" y="T9"/>
                </a:cxn>
                <a:cxn ang="0">
                  <a:pos x="T10" y="T11"/>
                </a:cxn>
              </a:cxnLst>
              <a:rect l="0" t="0" r="r" b="b"/>
              <a:pathLst>
                <a:path w="5374" h="1162">
                  <a:moveTo>
                    <a:pt x="5230" y="10"/>
                  </a:moveTo>
                  <a:cubicBezTo>
                    <a:pt x="3654" y="198"/>
                    <a:pt x="1944" y="719"/>
                    <a:pt x="350" y="359"/>
                  </a:cubicBezTo>
                  <a:cubicBezTo>
                    <a:pt x="105" y="304"/>
                    <a:pt x="0" y="681"/>
                    <a:pt x="246" y="736"/>
                  </a:cubicBezTo>
                  <a:cubicBezTo>
                    <a:pt x="1163" y="943"/>
                    <a:pt x="2015" y="1162"/>
                    <a:pt x="2965" y="1072"/>
                  </a:cubicBezTo>
                  <a:cubicBezTo>
                    <a:pt x="3761" y="997"/>
                    <a:pt x="4676" y="695"/>
                    <a:pt x="5305" y="192"/>
                  </a:cubicBezTo>
                  <a:cubicBezTo>
                    <a:pt x="5374" y="137"/>
                    <a:pt x="5319" y="0"/>
                    <a:pt x="5230" y="10"/>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1" name="Freeform 47">
              <a:extLst>
                <a:ext uri="{FF2B5EF4-FFF2-40B4-BE49-F238E27FC236}">
                  <a16:creationId xmlns:a16="http://schemas.microsoft.com/office/drawing/2014/main" id="{15B52DA3-D645-6CE1-6C39-B0A2A80275D0}"/>
                </a:ext>
              </a:extLst>
            </p:cNvPr>
            <p:cNvSpPr>
              <a:spLocks/>
            </p:cNvSpPr>
            <p:nvPr/>
          </p:nvSpPr>
          <p:spPr bwMode="auto">
            <a:xfrm>
              <a:off x="5443538" y="5470525"/>
              <a:ext cx="227013" cy="496888"/>
            </a:xfrm>
            <a:custGeom>
              <a:avLst/>
              <a:gdLst>
                <a:gd name="T0" fmla="*/ 466 w 1103"/>
                <a:gd name="T1" fmla="*/ 295 h 2413"/>
                <a:gd name="T2" fmla="*/ 58 w 1103"/>
                <a:gd name="T3" fmla="*/ 2011 h 2413"/>
                <a:gd name="T4" fmla="*/ 607 w 1103"/>
                <a:gd name="T5" fmla="*/ 2085 h 2413"/>
                <a:gd name="T6" fmla="*/ 986 w 1103"/>
                <a:gd name="T7" fmla="*/ 514 h 2413"/>
                <a:gd name="T8" fmla="*/ 466 w 1103"/>
                <a:gd name="T9" fmla="*/ 295 h 2413"/>
              </a:gdLst>
              <a:ahLst/>
              <a:cxnLst>
                <a:cxn ang="0">
                  <a:pos x="T0" y="T1"/>
                </a:cxn>
                <a:cxn ang="0">
                  <a:pos x="T2" y="T3"/>
                </a:cxn>
                <a:cxn ang="0">
                  <a:pos x="T4" y="T5"/>
                </a:cxn>
                <a:cxn ang="0">
                  <a:pos x="T6" y="T7"/>
                </a:cxn>
                <a:cxn ang="0">
                  <a:pos x="T8" y="T9"/>
                </a:cxn>
              </a:cxnLst>
              <a:rect l="0" t="0" r="r" b="b"/>
              <a:pathLst>
                <a:path w="1103" h="2413">
                  <a:moveTo>
                    <a:pt x="466" y="295"/>
                  </a:moveTo>
                  <a:cubicBezTo>
                    <a:pt x="239" y="814"/>
                    <a:pt x="0" y="1435"/>
                    <a:pt x="58" y="2011"/>
                  </a:cubicBezTo>
                  <a:cubicBezTo>
                    <a:pt x="87" y="2306"/>
                    <a:pt x="524" y="2413"/>
                    <a:pt x="607" y="2085"/>
                  </a:cubicBezTo>
                  <a:cubicBezTo>
                    <a:pt x="743" y="1554"/>
                    <a:pt x="782" y="1033"/>
                    <a:pt x="986" y="514"/>
                  </a:cubicBezTo>
                  <a:cubicBezTo>
                    <a:pt x="1103" y="217"/>
                    <a:pt x="595" y="0"/>
                    <a:pt x="466" y="2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2" name="Freeform 48">
              <a:extLst>
                <a:ext uri="{FF2B5EF4-FFF2-40B4-BE49-F238E27FC236}">
                  <a16:creationId xmlns:a16="http://schemas.microsoft.com/office/drawing/2014/main" id="{D54D6C56-B6FE-D710-30A6-EADF031D5894}"/>
                </a:ext>
              </a:extLst>
            </p:cNvPr>
            <p:cNvSpPr>
              <a:spLocks/>
            </p:cNvSpPr>
            <p:nvPr/>
          </p:nvSpPr>
          <p:spPr bwMode="auto">
            <a:xfrm>
              <a:off x="6072188" y="5500688"/>
              <a:ext cx="144463" cy="500063"/>
            </a:xfrm>
            <a:custGeom>
              <a:avLst/>
              <a:gdLst>
                <a:gd name="T0" fmla="*/ 543 w 702"/>
                <a:gd name="T1" fmla="*/ 330 h 2429"/>
                <a:gd name="T2" fmla="*/ 36 w 702"/>
                <a:gd name="T3" fmla="*/ 330 h 2429"/>
                <a:gd name="T4" fmla="*/ 20 w 702"/>
                <a:gd name="T5" fmla="*/ 1337 h 2429"/>
                <a:gd name="T6" fmla="*/ 246 w 702"/>
                <a:gd name="T7" fmla="*/ 2205 h 2429"/>
                <a:gd name="T8" fmla="*/ 702 w 702"/>
                <a:gd name="T9" fmla="*/ 2082 h 2429"/>
                <a:gd name="T10" fmla="*/ 543 w 702"/>
                <a:gd name="T11" fmla="*/ 330 h 2429"/>
              </a:gdLst>
              <a:ahLst/>
              <a:cxnLst>
                <a:cxn ang="0">
                  <a:pos x="T0" y="T1"/>
                </a:cxn>
                <a:cxn ang="0">
                  <a:pos x="T2" y="T3"/>
                </a:cxn>
                <a:cxn ang="0">
                  <a:pos x="T4" y="T5"/>
                </a:cxn>
                <a:cxn ang="0">
                  <a:pos x="T6" y="T7"/>
                </a:cxn>
                <a:cxn ang="0">
                  <a:pos x="T8" y="T9"/>
                </a:cxn>
                <a:cxn ang="0">
                  <a:pos x="T10" y="T11"/>
                </a:cxn>
              </a:cxnLst>
              <a:rect l="0" t="0" r="r" b="b"/>
              <a:pathLst>
                <a:path w="702" h="2429">
                  <a:moveTo>
                    <a:pt x="543" y="330"/>
                  </a:moveTo>
                  <a:cubicBezTo>
                    <a:pt x="539" y="0"/>
                    <a:pt x="63" y="9"/>
                    <a:pt x="36" y="330"/>
                  </a:cubicBezTo>
                  <a:cubicBezTo>
                    <a:pt x="8" y="665"/>
                    <a:pt x="0" y="1001"/>
                    <a:pt x="20" y="1337"/>
                  </a:cubicBezTo>
                  <a:cubicBezTo>
                    <a:pt x="41" y="1677"/>
                    <a:pt x="99" y="1905"/>
                    <a:pt x="246" y="2205"/>
                  </a:cubicBezTo>
                  <a:cubicBezTo>
                    <a:pt x="356" y="2429"/>
                    <a:pt x="701" y="2313"/>
                    <a:pt x="702" y="2082"/>
                  </a:cubicBezTo>
                  <a:cubicBezTo>
                    <a:pt x="702" y="1495"/>
                    <a:pt x="549" y="924"/>
                    <a:pt x="543" y="330"/>
                  </a:cubicBezTo>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3" name="Freeform 49">
              <a:extLst>
                <a:ext uri="{FF2B5EF4-FFF2-40B4-BE49-F238E27FC236}">
                  <a16:creationId xmlns:a16="http://schemas.microsoft.com/office/drawing/2014/main" id="{C0A8A759-3BF5-F772-5C41-ACA777258352}"/>
                </a:ext>
              </a:extLst>
            </p:cNvPr>
            <p:cNvSpPr>
              <a:spLocks/>
            </p:cNvSpPr>
            <p:nvPr/>
          </p:nvSpPr>
          <p:spPr bwMode="auto">
            <a:xfrm>
              <a:off x="6586538" y="5376863"/>
              <a:ext cx="314325" cy="433388"/>
            </a:xfrm>
            <a:custGeom>
              <a:avLst/>
              <a:gdLst>
                <a:gd name="T0" fmla="*/ 1499 w 1527"/>
                <a:gd name="T1" fmla="*/ 1695 h 2103"/>
                <a:gd name="T2" fmla="*/ 619 w 1527"/>
                <a:gd name="T3" fmla="*/ 259 h 2103"/>
                <a:gd name="T4" fmla="*/ 223 w 1527"/>
                <a:gd name="T5" fmla="*/ 654 h 2103"/>
                <a:gd name="T6" fmla="*/ 991 w 1527"/>
                <a:gd name="T7" fmla="*/ 1906 h 2103"/>
                <a:gd name="T8" fmla="*/ 1499 w 1527"/>
                <a:gd name="T9" fmla="*/ 1695 h 2103"/>
              </a:gdLst>
              <a:ahLst/>
              <a:cxnLst>
                <a:cxn ang="0">
                  <a:pos x="T0" y="T1"/>
                </a:cxn>
                <a:cxn ang="0">
                  <a:pos x="T2" y="T3"/>
                </a:cxn>
                <a:cxn ang="0">
                  <a:pos x="T4" y="T5"/>
                </a:cxn>
                <a:cxn ang="0">
                  <a:pos x="T6" y="T7"/>
                </a:cxn>
                <a:cxn ang="0">
                  <a:pos x="T8" y="T9"/>
                </a:cxn>
              </a:cxnLst>
              <a:rect l="0" t="0" r="r" b="b"/>
              <a:pathLst>
                <a:path w="1527" h="2103">
                  <a:moveTo>
                    <a:pt x="1499" y="1695"/>
                  </a:moveTo>
                  <a:cubicBezTo>
                    <a:pt x="1435" y="1135"/>
                    <a:pt x="1009" y="643"/>
                    <a:pt x="619" y="259"/>
                  </a:cubicBezTo>
                  <a:cubicBezTo>
                    <a:pt x="357" y="0"/>
                    <a:pt x="0" y="380"/>
                    <a:pt x="223" y="654"/>
                  </a:cubicBezTo>
                  <a:cubicBezTo>
                    <a:pt x="538" y="1041"/>
                    <a:pt x="690" y="1518"/>
                    <a:pt x="991" y="1906"/>
                  </a:cubicBezTo>
                  <a:cubicBezTo>
                    <a:pt x="1144" y="2103"/>
                    <a:pt x="1527" y="1943"/>
                    <a:pt x="1499" y="1695"/>
                  </a:cubicBezTo>
                  <a:close/>
                </a:path>
              </a:pathLst>
            </a:custGeom>
            <a:solidFill>
              <a:srgbClr val="FACC0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4" name="Oval 50">
              <a:extLst>
                <a:ext uri="{FF2B5EF4-FFF2-40B4-BE49-F238E27FC236}">
                  <a16:creationId xmlns:a16="http://schemas.microsoft.com/office/drawing/2014/main" id="{5D81875E-1EEC-D3E5-BC9B-F978953FB86F}"/>
                </a:ext>
              </a:extLst>
            </p:cNvPr>
            <p:cNvSpPr>
              <a:spLocks noChangeArrowheads="1"/>
            </p:cNvSpPr>
            <p:nvPr/>
          </p:nvSpPr>
          <p:spPr bwMode="auto">
            <a:xfrm>
              <a:off x="5083176" y="3097213"/>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5" name="Oval 51">
              <a:extLst>
                <a:ext uri="{FF2B5EF4-FFF2-40B4-BE49-F238E27FC236}">
                  <a16:creationId xmlns:a16="http://schemas.microsoft.com/office/drawing/2014/main" id="{8D557A8E-37B4-1693-066E-923F76BD8F23}"/>
                </a:ext>
              </a:extLst>
            </p:cNvPr>
            <p:cNvSpPr>
              <a:spLocks noChangeArrowheads="1"/>
            </p:cNvSpPr>
            <p:nvPr/>
          </p:nvSpPr>
          <p:spPr bwMode="auto">
            <a:xfrm>
              <a:off x="6254751" y="2892425"/>
              <a:ext cx="244475" cy="21907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6" name="Freeform 52">
              <a:extLst>
                <a:ext uri="{FF2B5EF4-FFF2-40B4-BE49-F238E27FC236}">
                  <a16:creationId xmlns:a16="http://schemas.microsoft.com/office/drawing/2014/main" id="{5FDC1C1C-5187-A89A-F60C-D06558C2538C}"/>
                </a:ext>
              </a:extLst>
            </p:cNvPr>
            <p:cNvSpPr>
              <a:spLocks/>
            </p:cNvSpPr>
            <p:nvPr/>
          </p:nvSpPr>
          <p:spPr bwMode="auto">
            <a:xfrm>
              <a:off x="5713413" y="4841875"/>
              <a:ext cx="479425" cy="323850"/>
            </a:xfrm>
            <a:custGeom>
              <a:avLst/>
              <a:gdLst>
                <a:gd name="T0" fmla="*/ 2294 w 2331"/>
                <a:gd name="T1" fmla="*/ 760 h 1575"/>
                <a:gd name="T2" fmla="*/ 1189 w 2331"/>
                <a:gd name="T3" fmla="*/ 1527 h 1575"/>
                <a:gd name="T4" fmla="*/ 38 w 2331"/>
                <a:gd name="T5" fmla="*/ 954 h 1575"/>
                <a:gd name="T6" fmla="*/ 1083 w 2331"/>
                <a:gd name="T7" fmla="*/ 47 h 1575"/>
                <a:gd name="T8" fmla="*/ 2294 w 2331"/>
                <a:gd name="T9" fmla="*/ 760 h 1575"/>
              </a:gdLst>
              <a:ahLst/>
              <a:cxnLst>
                <a:cxn ang="0">
                  <a:pos x="T0" y="T1"/>
                </a:cxn>
                <a:cxn ang="0">
                  <a:pos x="T2" y="T3"/>
                </a:cxn>
                <a:cxn ang="0">
                  <a:pos x="T4" y="T5"/>
                </a:cxn>
                <a:cxn ang="0">
                  <a:pos x="T6" y="T7"/>
                </a:cxn>
                <a:cxn ang="0">
                  <a:pos x="T8" y="T9"/>
                </a:cxn>
              </a:cxnLst>
              <a:rect l="0" t="0" r="r" b="b"/>
              <a:pathLst>
                <a:path w="2331" h="1575">
                  <a:moveTo>
                    <a:pt x="2294" y="760"/>
                  </a:moveTo>
                  <a:cubicBezTo>
                    <a:pt x="2331" y="1211"/>
                    <a:pt x="1761" y="1479"/>
                    <a:pt x="1189" y="1527"/>
                  </a:cubicBezTo>
                  <a:cubicBezTo>
                    <a:pt x="617" y="1575"/>
                    <a:pt x="75" y="1406"/>
                    <a:pt x="38" y="954"/>
                  </a:cubicBezTo>
                  <a:cubicBezTo>
                    <a:pt x="0" y="503"/>
                    <a:pt x="511" y="95"/>
                    <a:pt x="1083" y="47"/>
                  </a:cubicBezTo>
                  <a:cubicBezTo>
                    <a:pt x="1655" y="0"/>
                    <a:pt x="2256" y="308"/>
                    <a:pt x="2294" y="760"/>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7" name="Freeform 53">
              <a:extLst>
                <a:ext uri="{FF2B5EF4-FFF2-40B4-BE49-F238E27FC236}">
                  <a16:creationId xmlns:a16="http://schemas.microsoft.com/office/drawing/2014/main" id="{CCB17432-EFDD-62CF-C911-C9A4CB001852}"/>
                </a:ext>
              </a:extLst>
            </p:cNvPr>
            <p:cNvSpPr>
              <a:spLocks/>
            </p:cNvSpPr>
            <p:nvPr/>
          </p:nvSpPr>
          <p:spPr bwMode="auto">
            <a:xfrm>
              <a:off x="5789613" y="4811713"/>
              <a:ext cx="155575" cy="144463"/>
            </a:xfrm>
            <a:custGeom>
              <a:avLst/>
              <a:gdLst>
                <a:gd name="T0" fmla="*/ 428 w 750"/>
                <a:gd name="T1" fmla="*/ 685 h 705"/>
                <a:gd name="T2" fmla="*/ 378 w 750"/>
                <a:gd name="T3" fmla="*/ 689 h 705"/>
                <a:gd name="T4" fmla="*/ 15 w 750"/>
                <a:gd name="T5" fmla="*/ 382 h 705"/>
                <a:gd name="T6" fmla="*/ 322 w 750"/>
                <a:gd name="T7" fmla="*/ 19 h 705"/>
                <a:gd name="T8" fmla="*/ 372 w 750"/>
                <a:gd name="T9" fmla="*/ 15 h 705"/>
                <a:gd name="T10" fmla="*/ 735 w 750"/>
                <a:gd name="T11" fmla="*/ 322 h 705"/>
                <a:gd name="T12" fmla="*/ 428 w 750"/>
                <a:gd name="T13" fmla="*/ 685 h 705"/>
              </a:gdLst>
              <a:ahLst/>
              <a:cxnLst>
                <a:cxn ang="0">
                  <a:pos x="T0" y="T1"/>
                </a:cxn>
                <a:cxn ang="0">
                  <a:pos x="T2" y="T3"/>
                </a:cxn>
                <a:cxn ang="0">
                  <a:pos x="T4" y="T5"/>
                </a:cxn>
                <a:cxn ang="0">
                  <a:pos x="T6" y="T7"/>
                </a:cxn>
                <a:cxn ang="0">
                  <a:pos x="T8" y="T9"/>
                </a:cxn>
                <a:cxn ang="0">
                  <a:pos x="T10" y="T11"/>
                </a:cxn>
                <a:cxn ang="0">
                  <a:pos x="T12" y="T13"/>
                </a:cxn>
              </a:cxnLst>
              <a:rect l="0" t="0" r="r" b="b"/>
              <a:pathLst>
                <a:path w="750" h="705">
                  <a:moveTo>
                    <a:pt x="428" y="685"/>
                  </a:moveTo>
                  <a:lnTo>
                    <a:pt x="378" y="689"/>
                  </a:lnTo>
                  <a:cubicBezTo>
                    <a:pt x="193" y="705"/>
                    <a:pt x="31" y="567"/>
                    <a:pt x="15" y="382"/>
                  </a:cubicBezTo>
                  <a:cubicBezTo>
                    <a:pt x="0" y="197"/>
                    <a:pt x="137" y="35"/>
                    <a:pt x="322" y="19"/>
                  </a:cubicBezTo>
                  <a:lnTo>
                    <a:pt x="372" y="15"/>
                  </a:lnTo>
                  <a:cubicBezTo>
                    <a:pt x="557" y="0"/>
                    <a:pt x="720" y="137"/>
                    <a:pt x="735" y="322"/>
                  </a:cubicBezTo>
                  <a:cubicBezTo>
                    <a:pt x="750" y="507"/>
                    <a:pt x="613" y="670"/>
                    <a:pt x="428" y="685"/>
                  </a:cubicBezTo>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8" name="Freeform 54">
              <a:extLst>
                <a:ext uri="{FF2B5EF4-FFF2-40B4-BE49-F238E27FC236}">
                  <a16:creationId xmlns:a16="http://schemas.microsoft.com/office/drawing/2014/main" id="{A5051B0E-B6BF-93ED-73EE-E6FF40F43D60}"/>
                </a:ext>
              </a:extLst>
            </p:cNvPr>
            <p:cNvSpPr>
              <a:spLocks/>
            </p:cNvSpPr>
            <p:nvPr/>
          </p:nvSpPr>
          <p:spPr bwMode="auto">
            <a:xfrm>
              <a:off x="5938838" y="4799013"/>
              <a:ext cx="153988" cy="146050"/>
            </a:xfrm>
            <a:custGeom>
              <a:avLst/>
              <a:gdLst>
                <a:gd name="T0" fmla="*/ 428 w 750"/>
                <a:gd name="T1" fmla="*/ 686 h 706"/>
                <a:gd name="T2" fmla="*/ 378 w 750"/>
                <a:gd name="T3" fmla="*/ 690 h 706"/>
                <a:gd name="T4" fmla="*/ 15 w 750"/>
                <a:gd name="T5" fmla="*/ 383 h 706"/>
                <a:gd name="T6" fmla="*/ 322 w 750"/>
                <a:gd name="T7" fmla="*/ 20 h 706"/>
                <a:gd name="T8" fmla="*/ 372 w 750"/>
                <a:gd name="T9" fmla="*/ 16 h 706"/>
                <a:gd name="T10" fmla="*/ 735 w 750"/>
                <a:gd name="T11" fmla="*/ 323 h 706"/>
                <a:gd name="T12" fmla="*/ 428 w 750"/>
                <a:gd name="T13" fmla="*/ 686 h 706"/>
              </a:gdLst>
              <a:ahLst/>
              <a:cxnLst>
                <a:cxn ang="0">
                  <a:pos x="T0" y="T1"/>
                </a:cxn>
                <a:cxn ang="0">
                  <a:pos x="T2" y="T3"/>
                </a:cxn>
                <a:cxn ang="0">
                  <a:pos x="T4" y="T5"/>
                </a:cxn>
                <a:cxn ang="0">
                  <a:pos x="T6" y="T7"/>
                </a:cxn>
                <a:cxn ang="0">
                  <a:pos x="T8" y="T9"/>
                </a:cxn>
                <a:cxn ang="0">
                  <a:pos x="T10" y="T11"/>
                </a:cxn>
                <a:cxn ang="0">
                  <a:pos x="T12" y="T13"/>
                </a:cxn>
              </a:cxnLst>
              <a:rect l="0" t="0" r="r" b="b"/>
              <a:pathLst>
                <a:path w="750" h="706">
                  <a:moveTo>
                    <a:pt x="428" y="686"/>
                  </a:moveTo>
                  <a:lnTo>
                    <a:pt x="378" y="690"/>
                  </a:lnTo>
                  <a:cubicBezTo>
                    <a:pt x="193" y="706"/>
                    <a:pt x="31" y="568"/>
                    <a:pt x="15" y="383"/>
                  </a:cubicBezTo>
                  <a:cubicBezTo>
                    <a:pt x="0" y="198"/>
                    <a:pt x="137" y="35"/>
                    <a:pt x="322" y="20"/>
                  </a:cubicBezTo>
                  <a:lnTo>
                    <a:pt x="372" y="16"/>
                  </a:lnTo>
                  <a:cubicBezTo>
                    <a:pt x="557" y="0"/>
                    <a:pt x="720" y="138"/>
                    <a:pt x="735" y="323"/>
                  </a:cubicBezTo>
                  <a:cubicBezTo>
                    <a:pt x="750" y="508"/>
                    <a:pt x="613" y="671"/>
                    <a:pt x="428" y="686"/>
                  </a:cubicBezTo>
                  <a:close/>
                </a:path>
              </a:pathLst>
            </a:custGeom>
            <a:solidFill>
              <a:srgbClr val="B24B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79" name="Freeform 55">
              <a:extLst>
                <a:ext uri="{FF2B5EF4-FFF2-40B4-BE49-F238E27FC236}">
                  <a16:creationId xmlns:a16="http://schemas.microsoft.com/office/drawing/2014/main" id="{A4A89570-7B20-9367-60EC-3D09C7992304}"/>
                </a:ext>
              </a:extLst>
            </p:cNvPr>
            <p:cNvSpPr>
              <a:spLocks/>
            </p:cNvSpPr>
            <p:nvPr/>
          </p:nvSpPr>
          <p:spPr bwMode="auto">
            <a:xfrm>
              <a:off x="5829301" y="4838700"/>
              <a:ext cx="58738" cy="42863"/>
            </a:xfrm>
            <a:custGeom>
              <a:avLst/>
              <a:gdLst>
                <a:gd name="T0" fmla="*/ 271 w 286"/>
                <a:gd name="T1" fmla="*/ 80 h 209"/>
                <a:gd name="T2" fmla="*/ 158 w 286"/>
                <a:gd name="T3" fmla="*/ 189 h 209"/>
                <a:gd name="T4" fmla="*/ 15 w 286"/>
                <a:gd name="T5" fmla="*/ 153 h 209"/>
                <a:gd name="T6" fmla="*/ 116 w 286"/>
                <a:gd name="T7" fmla="*/ 20 h 209"/>
                <a:gd name="T8" fmla="*/ 271 w 286"/>
                <a:gd name="T9" fmla="*/ 80 h 209"/>
              </a:gdLst>
              <a:ahLst/>
              <a:cxnLst>
                <a:cxn ang="0">
                  <a:pos x="T0" y="T1"/>
                </a:cxn>
                <a:cxn ang="0">
                  <a:pos x="T2" y="T3"/>
                </a:cxn>
                <a:cxn ang="0">
                  <a:pos x="T4" y="T5"/>
                </a:cxn>
                <a:cxn ang="0">
                  <a:pos x="T6" y="T7"/>
                </a:cxn>
                <a:cxn ang="0">
                  <a:pos x="T8" y="T9"/>
                </a:cxn>
              </a:cxnLst>
              <a:rect l="0" t="0" r="r" b="b"/>
              <a:pathLst>
                <a:path w="286" h="209">
                  <a:moveTo>
                    <a:pt x="271" y="80"/>
                  </a:moveTo>
                  <a:cubicBezTo>
                    <a:pt x="286" y="134"/>
                    <a:pt x="229" y="170"/>
                    <a:pt x="158" y="189"/>
                  </a:cubicBezTo>
                  <a:cubicBezTo>
                    <a:pt x="88" y="209"/>
                    <a:pt x="31" y="206"/>
                    <a:pt x="15" y="153"/>
                  </a:cubicBezTo>
                  <a:cubicBezTo>
                    <a:pt x="0" y="99"/>
                    <a:pt x="45" y="40"/>
                    <a:pt x="116" y="20"/>
                  </a:cubicBezTo>
                  <a:cubicBezTo>
                    <a:pt x="186" y="0"/>
                    <a:pt x="255" y="27"/>
                    <a:pt x="271" y="80"/>
                  </a:cubicBezTo>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0" name="Freeform 56">
              <a:extLst>
                <a:ext uri="{FF2B5EF4-FFF2-40B4-BE49-F238E27FC236}">
                  <a16:creationId xmlns:a16="http://schemas.microsoft.com/office/drawing/2014/main" id="{BF3110DB-041F-E627-0327-F19094B28366}"/>
                </a:ext>
              </a:extLst>
            </p:cNvPr>
            <p:cNvSpPr>
              <a:spLocks/>
            </p:cNvSpPr>
            <p:nvPr/>
          </p:nvSpPr>
          <p:spPr bwMode="auto">
            <a:xfrm>
              <a:off x="5992813" y="4829175"/>
              <a:ext cx="58738" cy="41275"/>
            </a:xfrm>
            <a:custGeom>
              <a:avLst/>
              <a:gdLst>
                <a:gd name="T0" fmla="*/ 271 w 283"/>
                <a:gd name="T1" fmla="*/ 141 h 200"/>
                <a:gd name="T2" fmla="*/ 121 w 283"/>
                <a:gd name="T3" fmla="*/ 185 h 200"/>
                <a:gd name="T4" fmla="*/ 12 w 283"/>
                <a:gd name="T5" fmla="*/ 85 h 200"/>
                <a:gd name="T6" fmla="*/ 162 w 283"/>
                <a:gd name="T7" fmla="*/ 15 h 200"/>
                <a:gd name="T8" fmla="*/ 271 w 283"/>
                <a:gd name="T9" fmla="*/ 141 h 200"/>
              </a:gdLst>
              <a:ahLst/>
              <a:cxnLst>
                <a:cxn ang="0">
                  <a:pos x="T0" y="T1"/>
                </a:cxn>
                <a:cxn ang="0">
                  <a:pos x="T2" y="T3"/>
                </a:cxn>
                <a:cxn ang="0">
                  <a:pos x="T4" y="T5"/>
                </a:cxn>
                <a:cxn ang="0">
                  <a:pos x="T6" y="T7"/>
                </a:cxn>
                <a:cxn ang="0">
                  <a:pos x="T8" y="T9"/>
                </a:cxn>
              </a:cxnLst>
              <a:rect l="0" t="0" r="r" b="b"/>
              <a:pathLst>
                <a:path w="283" h="200">
                  <a:moveTo>
                    <a:pt x="271" y="141"/>
                  </a:moveTo>
                  <a:cubicBezTo>
                    <a:pt x="259" y="195"/>
                    <a:pt x="192" y="200"/>
                    <a:pt x="121" y="185"/>
                  </a:cubicBezTo>
                  <a:cubicBezTo>
                    <a:pt x="49" y="170"/>
                    <a:pt x="0" y="140"/>
                    <a:pt x="12" y="85"/>
                  </a:cubicBezTo>
                  <a:cubicBezTo>
                    <a:pt x="23" y="31"/>
                    <a:pt x="91" y="0"/>
                    <a:pt x="162" y="15"/>
                  </a:cubicBezTo>
                  <a:cubicBezTo>
                    <a:pt x="234" y="30"/>
                    <a:pt x="283" y="87"/>
                    <a:pt x="271" y="141"/>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1" name="Freeform 57">
              <a:extLst>
                <a:ext uri="{FF2B5EF4-FFF2-40B4-BE49-F238E27FC236}">
                  <a16:creationId xmlns:a16="http://schemas.microsoft.com/office/drawing/2014/main" id="{F6A3D1FD-4805-E81D-C5B6-94F561424406}"/>
                </a:ext>
              </a:extLst>
            </p:cNvPr>
            <p:cNvSpPr>
              <a:spLocks/>
            </p:cNvSpPr>
            <p:nvPr/>
          </p:nvSpPr>
          <p:spPr bwMode="auto">
            <a:xfrm>
              <a:off x="5886451" y="4911725"/>
              <a:ext cx="119063" cy="80963"/>
            </a:xfrm>
            <a:custGeom>
              <a:avLst/>
              <a:gdLst>
                <a:gd name="T0" fmla="*/ 570 w 578"/>
                <a:gd name="T1" fmla="*/ 172 h 391"/>
                <a:gd name="T2" fmla="*/ 304 w 578"/>
                <a:gd name="T3" fmla="*/ 378 h 391"/>
                <a:gd name="T4" fmla="*/ 9 w 578"/>
                <a:gd name="T5" fmla="*/ 219 h 391"/>
                <a:gd name="T6" fmla="*/ 274 w 578"/>
                <a:gd name="T7" fmla="*/ 13 h 391"/>
                <a:gd name="T8" fmla="*/ 570 w 578"/>
                <a:gd name="T9" fmla="*/ 172 h 391"/>
              </a:gdLst>
              <a:ahLst/>
              <a:cxnLst>
                <a:cxn ang="0">
                  <a:pos x="T0" y="T1"/>
                </a:cxn>
                <a:cxn ang="0">
                  <a:pos x="T2" y="T3"/>
                </a:cxn>
                <a:cxn ang="0">
                  <a:pos x="T4" y="T5"/>
                </a:cxn>
                <a:cxn ang="0">
                  <a:pos x="T6" y="T7"/>
                </a:cxn>
                <a:cxn ang="0">
                  <a:pos x="T8" y="T9"/>
                </a:cxn>
              </a:cxnLst>
              <a:rect l="0" t="0" r="r" b="b"/>
              <a:pathLst>
                <a:path w="578" h="391">
                  <a:moveTo>
                    <a:pt x="570" y="172"/>
                  </a:moveTo>
                  <a:cubicBezTo>
                    <a:pt x="578" y="273"/>
                    <a:pt x="459" y="365"/>
                    <a:pt x="304" y="378"/>
                  </a:cubicBezTo>
                  <a:cubicBezTo>
                    <a:pt x="150" y="391"/>
                    <a:pt x="17" y="320"/>
                    <a:pt x="9" y="219"/>
                  </a:cubicBezTo>
                  <a:cubicBezTo>
                    <a:pt x="0" y="118"/>
                    <a:pt x="119" y="26"/>
                    <a:pt x="274" y="13"/>
                  </a:cubicBezTo>
                  <a:cubicBezTo>
                    <a:pt x="429" y="0"/>
                    <a:pt x="561" y="71"/>
                    <a:pt x="570" y="172"/>
                  </a:cubicBezTo>
                  <a:close/>
                </a:path>
              </a:pathLst>
            </a:custGeom>
            <a:solidFill>
              <a:srgbClr val="D27E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2" name="Freeform 58">
              <a:extLst>
                <a:ext uri="{FF2B5EF4-FFF2-40B4-BE49-F238E27FC236}">
                  <a16:creationId xmlns:a16="http://schemas.microsoft.com/office/drawing/2014/main" id="{7804D8BB-9D16-66BC-C10C-497CAF993CFB}"/>
                </a:ext>
              </a:extLst>
            </p:cNvPr>
            <p:cNvSpPr>
              <a:spLocks/>
            </p:cNvSpPr>
            <p:nvPr/>
          </p:nvSpPr>
          <p:spPr bwMode="auto">
            <a:xfrm>
              <a:off x="5921376" y="4906963"/>
              <a:ext cx="42863" cy="25400"/>
            </a:xfrm>
            <a:custGeom>
              <a:avLst/>
              <a:gdLst>
                <a:gd name="T0" fmla="*/ 203 w 205"/>
                <a:gd name="T1" fmla="*/ 54 h 125"/>
                <a:gd name="T2" fmla="*/ 107 w 205"/>
                <a:gd name="T3" fmla="*/ 120 h 125"/>
                <a:gd name="T4" fmla="*/ 3 w 205"/>
                <a:gd name="T5" fmla="*/ 71 h 125"/>
                <a:gd name="T6" fmla="*/ 98 w 205"/>
                <a:gd name="T7" fmla="*/ 5 h 125"/>
                <a:gd name="T8" fmla="*/ 203 w 205"/>
                <a:gd name="T9" fmla="*/ 54 h 125"/>
              </a:gdLst>
              <a:ahLst/>
              <a:cxnLst>
                <a:cxn ang="0">
                  <a:pos x="T0" y="T1"/>
                </a:cxn>
                <a:cxn ang="0">
                  <a:pos x="T2" y="T3"/>
                </a:cxn>
                <a:cxn ang="0">
                  <a:pos x="T4" y="T5"/>
                </a:cxn>
                <a:cxn ang="0">
                  <a:pos x="T6" y="T7"/>
                </a:cxn>
                <a:cxn ang="0">
                  <a:pos x="T8" y="T9"/>
                </a:cxn>
              </a:cxnLst>
              <a:rect l="0" t="0" r="r" b="b"/>
              <a:pathLst>
                <a:path w="205" h="125">
                  <a:moveTo>
                    <a:pt x="203" y="54"/>
                  </a:moveTo>
                  <a:cubicBezTo>
                    <a:pt x="205" y="86"/>
                    <a:pt x="163" y="116"/>
                    <a:pt x="107" y="120"/>
                  </a:cubicBezTo>
                  <a:cubicBezTo>
                    <a:pt x="52" y="125"/>
                    <a:pt x="5" y="103"/>
                    <a:pt x="3" y="71"/>
                  </a:cubicBezTo>
                  <a:cubicBezTo>
                    <a:pt x="0" y="39"/>
                    <a:pt x="43" y="9"/>
                    <a:pt x="98" y="5"/>
                  </a:cubicBezTo>
                  <a:cubicBezTo>
                    <a:pt x="153" y="0"/>
                    <a:pt x="200" y="22"/>
                    <a:pt x="203" y="54"/>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3" name="Freeform 59">
              <a:extLst>
                <a:ext uri="{FF2B5EF4-FFF2-40B4-BE49-F238E27FC236}">
                  <a16:creationId xmlns:a16="http://schemas.microsoft.com/office/drawing/2014/main" id="{3A54B296-C1EB-20BB-79B3-E536F734FA3A}"/>
                </a:ext>
              </a:extLst>
            </p:cNvPr>
            <p:cNvSpPr>
              <a:spLocks/>
            </p:cNvSpPr>
            <p:nvPr/>
          </p:nvSpPr>
          <p:spPr bwMode="auto">
            <a:xfrm>
              <a:off x="5889626" y="4906963"/>
              <a:ext cx="22225" cy="23813"/>
            </a:xfrm>
            <a:custGeom>
              <a:avLst/>
              <a:gdLst>
                <a:gd name="T0" fmla="*/ 104 w 107"/>
                <a:gd name="T1" fmla="*/ 53 h 114"/>
                <a:gd name="T2" fmla="*/ 58 w 107"/>
                <a:gd name="T3" fmla="*/ 112 h 114"/>
                <a:gd name="T4" fmla="*/ 3 w 107"/>
                <a:gd name="T5" fmla="*/ 61 h 114"/>
                <a:gd name="T6" fmla="*/ 49 w 107"/>
                <a:gd name="T7" fmla="*/ 2 h 114"/>
                <a:gd name="T8" fmla="*/ 104 w 107"/>
                <a:gd name="T9" fmla="*/ 53 h 114"/>
              </a:gdLst>
              <a:ahLst/>
              <a:cxnLst>
                <a:cxn ang="0">
                  <a:pos x="T0" y="T1"/>
                </a:cxn>
                <a:cxn ang="0">
                  <a:pos x="T2" y="T3"/>
                </a:cxn>
                <a:cxn ang="0">
                  <a:pos x="T4" y="T5"/>
                </a:cxn>
                <a:cxn ang="0">
                  <a:pos x="T6" y="T7"/>
                </a:cxn>
                <a:cxn ang="0">
                  <a:pos x="T8" y="T9"/>
                </a:cxn>
              </a:cxnLst>
              <a:rect l="0" t="0" r="r" b="b"/>
              <a:pathLst>
                <a:path w="107" h="114">
                  <a:moveTo>
                    <a:pt x="104" y="53"/>
                  </a:moveTo>
                  <a:cubicBezTo>
                    <a:pt x="107" y="83"/>
                    <a:pt x="86" y="110"/>
                    <a:pt x="58" y="112"/>
                  </a:cubicBezTo>
                  <a:cubicBezTo>
                    <a:pt x="30" y="114"/>
                    <a:pt x="5" y="92"/>
                    <a:pt x="3" y="61"/>
                  </a:cubicBezTo>
                  <a:cubicBezTo>
                    <a:pt x="0" y="31"/>
                    <a:pt x="21" y="5"/>
                    <a:pt x="49" y="2"/>
                  </a:cubicBezTo>
                  <a:cubicBezTo>
                    <a:pt x="77" y="0"/>
                    <a:pt x="102"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4" name="Freeform 60">
              <a:extLst>
                <a:ext uri="{FF2B5EF4-FFF2-40B4-BE49-F238E27FC236}">
                  <a16:creationId xmlns:a16="http://schemas.microsoft.com/office/drawing/2014/main" id="{1547C795-0C38-68EC-A182-BC80AE6B1667}"/>
                </a:ext>
              </a:extLst>
            </p:cNvPr>
            <p:cNvSpPr>
              <a:spLocks/>
            </p:cNvSpPr>
            <p:nvPr/>
          </p:nvSpPr>
          <p:spPr bwMode="auto">
            <a:xfrm>
              <a:off x="5976938" y="4899025"/>
              <a:ext cx="20638" cy="22225"/>
            </a:xfrm>
            <a:custGeom>
              <a:avLst/>
              <a:gdLst>
                <a:gd name="T0" fmla="*/ 104 w 106"/>
                <a:gd name="T1" fmla="*/ 53 h 114"/>
                <a:gd name="T2" fmla="*/ 58 w 106"/>
                <a:gd name="T3" fmla="*/ 112 h 114"/>
                <a:gd name="T4" fmla="*/ 2 w 106"/>
                <a:gd name="T5" fmla="*/ 61 h 114"/>
                <a:gd name="T6" fmla="*/ 48 w 106"/>
                <a:gd name="T7" fmla="*/ 2 h 114"/>
                <a:gd name="T8" fmla="*/ 104 w 106"/>
                <a:gd name="T9" fmla="*/ 53 h 114"/>
              </a:gdLst>
              <a:ahLst/>
              <a:cxnLst>
                <a:cxn ang="0">
                  <a:pos x="T0" y="T1"/>
                </a:cxn>
                <a:cxn ang="0">
                  <a:pos x="T2" y="T3"/>
                </a:cxn>
                <a:cxn ang="0">
                  <a:pos x="T4" y="T5"/>
                </a:cxn>
                <a:cxn ang="0">
                  <a:pos x="T6" y="T7"/>
                </a:cxn>
                <a:cxn ang="0">
                  <a:pos x="T8" y="T9"/>
                </a:cxn>
              </a:cxnLst>
              <a:rect l="0" t="0" r="r" b="b"/>
              <a:pathLst>
                <a:path w="106" h="114">
                  <a:moveTo>
                    <a:pt x="104" y="53"/>
                  </a:moveTo>
                  <a:cubicBezTo>
                    <a:pt x="106" y="83"/>
                    <a:pt x="86" y="110"/>
                    <a:pt x="58" y="112"/>
                  </a:cubicBezTo>
                  <a:cubicBezTo>
                    <a:pt x="30" y="114"/>
                    <a:pt x="5" y="92"/>
                    <a:pt x="2" y="61"/>
                  </a:cubicBezTo>
                  <a:cubicBezTo>
                    <a:pt x="0" y="31"/>
                    <a:pt x="20" y="5"/>
                    <a:pt x="48" y="2"/>
                  </a:cubicBezTo>
                  <a:cubicBezTo>
                    <a:pt x="77" y="0"/>
                    <a:pt x="101" y="23"/>
                    <a:pt x="104" y="53"/>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5" name="Freeform 61">
              <a:extLst>
                <a:ext uri="{FF2B5EF4-FFF2-40B4-BE49-F238E27FC236}">
                  <a16:creationId xmlns:a16="http://schemas.microsoft.com/office/drawing/2014/main" id="{8DD77210-D91F-B256-5C08-C1A68585BC39}"/>
                </a:ext>
              </a:extLst>
            </p:cNvPr>
            <p:cNvSpPr>
              <a:spLocks/>
            </p:cNvSpPr>
            <p:nvPr/>
          </p:nvSpPr>
          <p:spPr bwMode="auto">
            <a:xfrm>
              <a:off x="5942013" y="4927600"/>
              <a:ext cx="6350" cy="31750"/>
            </a:xfrm>
            <a:custGeom>
              <a:avLst/>
              <a:gdLst>
                <a:gd name="T0" fmla="*/ 4 w 4"/>
                <a:gd name="T1" fmla="*/ 20 h 20"/>
                <a:gd name="T2" fmla="*/ 2 w 4"/>
                <a:gd name="T3" fmla="*/ 20 h 20"/>
                <a:gd name="T4" fmla="*/ 0 w 4"/>
                <a:gd name="T5" fmla="*/ 0 h 20"/>
                <a:gd name="T6" fmla="*/ 2 w 4"/>
                <a:gd name="T7" fmla="*/ 0 h 20"/>
                <a:gd name="T8" fmla="*/ 4 w 4"/>
                <a:gd name="T9" fmla="*/ 20 h 20"/>
              </a:gdLst>
              <a:ahLst/>
              <a:cxnLst>
                <a:cxn ang="0">
                  <a:pos x="T0" y="T1"/>
                </a:cxn>
                <a:cxn ang="0">
                  <a:pos x="T2" y="T3"/>
                </a:cxn>
                <a:cxn ang="0">
                  <a:pos x="T4" y="T5"/>
                </a:cxn>
                <a:cxn ang="0">
                  <a:pos x="T6" y="T7"/>
                </a:cxn>
                <a:cxn ang="0">
                  <a:pos x="T8" y="T9"/>
                </a:cxn>
              </a:cxnLst>
              <a:rect l="0" t="0" r="r" b="b"/>
              <a:pathLst>
                <a:path w="4" h="20">
                  <a:moveTo>
                    <a:pt x="4" y="20"/>
                  </a:moveTo>
                  <a:lnTo>
                    <a:pt x="2" y="20"/>
                  </a:lnTo>
                  <a:lnTo>
                    <a:pt x="0" y="0"/>
                  </a:lnTo>
                  <a:lnTo>
                    <a:pt x="2" y="0"/>
                  </a:lnTo>
                  <a:lnTo>
                    <a:pt x="4" y="20"/>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6" name="Freeform 62">
              <a:extLst>
                <a:ext uri="{FF2B5EF4-FFF2-40B4-BE49-F238E27FC236}">
                  <a16:creationId xmlns:a16="http://schemas.microsoft.com/office/drawing/2014/main" id="{FB3ECBEC-4578-D4CC-CA36-CF38E142BB18}"/>
                </a:ext>
              </a:extLst>
            </p:cNvPr>
            <p:cNvSpPr>
              <a:spLocks noEditPoints="1"/>
            </p:cNvSpPr>
            <p:nvPr/>
          </p:nvSpPr>
          <p:spPr bwMode="auto">
            <a:xfrm>
              <a:off x="5051426" y="2995613"/>
              <a:ext cx="428625" cy="539750"/>
            </a:xfrm>
            <a:custGeom>
              <a:avLst/>
              <a:gdLst>
                <a:gd name="T0" fmla="*/ 540 w 2089"/>
                <a:gd name="T1" fmla="*/ 1181 h 2623"/>
                <a:gd name="T2" fmla="*/ 421 w 2089"/>
                <a:gd name="T3" fmla="*/ 811 h 2623"/>
                <a:gd name="T4" fmla="*/ 540 w 2089"/>
                <a:gd name="T5" fmla="*/ 1181 h 2623"/>
                <a:gd name="T6" fmla="*/ 794 w 2089"/>
                <a:gd name="T7" fmla="*/ 104 h 2623"/>
                <a:gd name="T8" fmla="*/ 138 w 2089"/>
                <a:gd name="T9" fmla="*/ 1499 h 2623"/>
                <a:gd name="T10" fmla="*/ 1295 w 2089"/>
                <a:gd name="T11" fmla="*/ 2519 h 2623"/>
                <a:gd name="T12" fmla="*/ 1951 w 2089"/>
                <a:gd name="T13" fmla="*/ 1124 h 2623"/>
                <a:gd name="T14" fmla="*/ 794 w 2089"/>
                <a:gd name="T15" fmla="*/ 104 h 26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9" h="2623">
                  <a:moveTo>
                    <a:pt x="540" y="1181"/>
                  </a:moveTo>
                  <a:cubicBezTo>
                    <a:pt x="301" y="1258"/>
                    <a:pt x="182" y="887"/>
                    <a:pt x="421" y="811"/>
                  </a:cubicBezTo>
                  <a:cubicBezTo>
                    <a:pt x="660" y="734"/>
                    <a:pt x="778" y="1105"/>
                    <a:pt x="540" y="1181"/>
                  </a:cubicBezTo>
                  <a:close/>
                  <a:moveTo>
                    <a:pt x="794" y="104"/>
                  </a:moveTo>
                  <a:cubicBezTo>
                    <a:pt x="294" y="208"/>
                    <a:pt x="0" y="832"/>
                    <a:pt x="138" y="1499"/>
                  </a:cubicBezTo>
                  <a:cubicBezTo>
                    <a:pt x="276" y="2166"/>
                    <a:pt x="794" y="2623"/>
                    <a:pt x="1295" y="2519"/>
                  </a:cubicBezTo>
                  <a:cubicBezTo>
                    <a:pt x="1795" y="2415"/>
                    <a:pt x="2089" y="1791"/>
                    <a:pt x="1951" y="1124"/>
                  </a:cubicBezTo>
                  <a:cubicBezTo>
                    <a:pt x="1813" y="457"/>
                    <a:pt x="1295" y="0"/>
                    <a:pt x="794" y="10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7" name="Freeform 63">
              <a:extLst>
                <a:ext uri="{FF2B5EF4-FFF2-40B4-BE49-F238E27FC236}">
                  <a16:creationId xmlns:a16="http://schemas.microsoft.com/office/drawing/2014/main" id="{F6D68C44-7BA6-95C4-4D86-3E6B3CCD683D}"/>
                </a:ext>
              </a:extLst>
            </p:cNvPr>
            <p:cNvSpPr>
              <a:spLocks noEditPoints="1"/>
            </p:cNvSpPr>
            <p:nvPr/>
          </p:nvSpPr>
          <p:spPr bwMode="auto">
            <a:xfrm>
              <a:off x="6137276" y="2830513"/>
              <a:ext cx="400050" cy="488950"/>
            </a:xfrm>
            <a:custGeom>
              <a:avLst/>
              <a:gdLst>
                <a:gd name="T0" fmla="*/ 1444 w 1944"/>
                <a:gd name="T1" fmla="*/ 908 h 2378"/>
                <a:gd name="T2" fmla="*/ 1432 w 1944"/>
                <a:gd name="T3" fmla="*/ 519 h 2378"/>
                <a:gd name="T4" fmla="*/ 1444 w 1944"/>
                <a:gd name="T5" fmla="*/ 908 h 2378"/>
                <a:gd name="T6" fmla="*/ 1893 w 1944"/>
                <a:gd name="T7" fmla="*/ 1114 h 2378"/>
                <a:gd name="T8" fmla="*/ 879 w 1944"/>
                <a:gd name="T9" fmla="*/ 41 h 2378"/>
                <a:gd name="T10" fmla="*/ 51 w 1944"/>
                <a:gd name="T11" fmla="*/ 1264 h 2378"/>
                <a:gd name="T12" fmla="*/ 1065 w 1944"/>
                <a:gd name="T13" fmla="*/ 2337 h 2378"/>
                <a:gd name="T14" fmla="*/ 1893 w 1944"/>
                <a:gd name="T15" fmla="*/ 1114 h 23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4" h="2378">
                  <a:moveTo>
                    <a:pt x="1444" y="908"/>
                  </a:moveTo>
                  <a:cubicBezTo>
                    <a:pt x="1194" y="915"/>
                    <a:pt x="1182" y="527"/>
                    <a:pt x="1432" y="519"/>
                  </a:cubicBezTo>
                  <a:cubicBezTo>
                    <a:pt x="1682" y="511"/>
                    <a:pt x="1694" y="900"/>
                    <a:pt x="1444" y="908"/>
                  </a:cubicBezTo>
                  <a:close/>
                  <a:moveTo>
                    <a:pt x="1893" y="1114"/>
                  </a:moveTo>
                  <a:cubicBezTo>
                    <a:pt x="1841" y="480"/>
                    <a:pt x="1387" y="0"/>
                    <a:pt x="879" y="41"/>
                  </a:cubicBezTo>
                  <a:cubicBezTo>
                    <a:pt x="370" y="82"/>
                    <a:pt x="0" y="630"/>
                    <a:pt x="51" y="1264"/>
                  </a:cubicBezTo>
                  <a:cubicBezTo>
                    <a:pt x="103" y="1898"/>
                    <a:pt x="557" y="2378"/>
                    <a:pt x="1065" y="2337"/>
                  </a:cubicBezTo>
                  <a:cubicBezTo>
                    <a:pt x="1574" y="2295"/>
                    <a:pt x="1944" y="1748"/>
                    <a:pt x="1893" y="111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8" name="Freeform 64">
              <a:extLst>
                <a:ext uri="{FF2B5EF4-FFF2-40B4-BE49-F238E27FC236}">
                  <a16:creationId xmlns:a16="http://schemas.microsoft.com/office/drawing/2014/main" id="{4841CF80-1E8A-6102-E1FF-4A2CA0481058}"/>
                </a:ext>
              </a:extLst>
            </p:cNvPr>
            <p:cNvSpPr>
              <a:spLocks/>
            </p:cNvSpPr>
            <p:nvPr/>
          </p:nvSpPr>
          <p:spPr bwMode="auto">
            <a:xfrm>
              <a:off x="5548313" y="3300413"/>
              <a:ext cx="649288" cy="504825"/>
            </a:xfrm>
            <a:custGeom>
              <a:avLst/>
              <a:gdLst>
                <a:gd name="T0" fmla="*/ 2811 w 3158"/>
                <a:gd name="T1" fmla="*/ 66 h 2460"/>
                <a:gd name="T2" fmla="*/ 2379 w 3158"/>
                <a:gd name="T3" fmla="*/ 128 h 2460"/>
                <a:gd name="T4" fmla="*/ 1588 w 3158"/>
                <a:gd name="T5" fmla="*/ 299 h 2460"/>
                <a:gd name="T6" fmla="*/ 155 w 3158"/>
                <a:gd name="T7" fmla="*/ 576 h 2460"/>
                <a:gd name="T8" fmla="*/ 25 w 3158"/>
                <a:gd name="T9" fmla="*/ 715 h 2460"/>
                <a:gd name="T10" fmla="*/ 4 w 3158"/>
                <a:gd name="T11" fmla="*/ 747 h 2460"/>
                <a:gd name="T12" fmla="*/ 39 w 3158"/>
                <a:gd name="T13" fmla="*/ 1131 h 2460"/>
                <a:gd name="T14" fmla="*/ 105 w 3158"/>
                <a:gd name="T15" fmla="*/ 1395 h 2460"/>
                <a:gd name="T16" fmla="*/ 181 w 3158"/>
                <a:gd name="T17" fmla="*/ 1624 h 2460"/>
                <a:gd name="T18" fmla="*/ 372 w 3158"/>
                <a:gd name="T19" fmla="*/ 1908 h 2460"/>
                <a:gd name="T20" fmla="*/ 1115 w 3158"/>
                <a:gd name="T21" fmla="*/ 2339 h 2460"/>
                <a:gd name="T22" fmla="*/ 3014 w 3158"/>
                <a:gd name="T23" fmla="*/ 1546 h 2460"/>
                <a:gd name="T24" fmla="*/ 2811 w 3158"/>
                <a:gd name="T25" fmla="*/ 66 h 2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8" h="2460">
                  <a:moveTo>
                    <a:pt x="2811" y="66"/>
                  </a:moveTo>
                  <a:cubicBezTo>
                    <a:pt x="2701" y="0"/>
                    <a:pt x="2491" y="102"/>
                    <a:pt x="2379" y="128"/>
                  </a:cubicBezTo>
                  <a:cubicBezTo>
                    <a:pt x="2116" y="187"/>
                    <a:pt x="1853" y="246"/>
                    <a:pt x="1588" y="299"/>
                  </a:cubicBezTo>
                  <a:cubicBezTo>
                    <a:pt x="1119" y="395"/>
                    <a:pt x="633" y="552"/>
                    <a:pt x="155" y="576"/>
                  </a:cubicBezTo>
                  <a:cubicBezTo>
                    <a:pt x="73" y="580"/>
                    <a:pt x="31" y="645"/>
                    <a:pt x="25" y="715"/>
                  </a:cubicBezTo>
                  <a:cubicBezTo>
                    <a:pt x="17" y="725"/>
                    <a:pt x="10" y="736"/>
                    <a:pt x="4" y="747"/>
                  </a:cubicBezTo>
                  <a:cubicBezTo>
                    <a:pt x="0" y="876"/>
                    <a:pt x="14" y="1004"/>
                    <a:pt x="39" y="1131"/>
                  </a:cubicBezTo>
                  <a:cubicBezTo>
                    <a:pt x="73" y="1193"/>
                    <a:pt x="88" y="1298"/>
                    <a:pt x="105" y="1395"/>
                  </a:cubicBezTo>
                  <a:cubicBezTo>
                    <a:pt x="128" y="1472"/>
                    <a:pt x="154" y="1548"/>
                    <a:pt x="181" y="1624"/>
                  </a:cubicBezTo>
                  <a:cubicBezTo>
                    <a:pt x="234" y="1726"/>
                    <a:pt x="297" y="1822"/>
                    <a:pt x="372" y="1908"/>
                  </a:cubicBezTo>
                  <a:cubicBezTo>
                    <a:pt x="561" y="2126"/>
                    <a:pt x="831" y="2284"/>
                    <a:pt x="1115" y="2339"/>
                  </a:cubicBezTo>
                  <a:cubicBezTo>
                    <a:pt x="1749" y="2460"/>
                    <a:pt x="2733" y="2179"/>
                    <a:pt x="3014" y="1546"/>
                  </a:cubicBezTo>
                  <a:cubicBezTo>
                    <a:pt x="3158" y="1223"/>
                    <a:pt x="3077" y="224"/>
                    <a:pt x="2811" y="66"/>
                  </a:cubicBezTo>
                </a:path>
              </a:pathLst>
            </a:custGeom>
            <a:solidFill>
              <a:srgbClr val="F03B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89" name="Freeform 65">
              <a:extLst>
                <a:ext uri="{FF2B5EF4-FFF2-40B4-BE49-F238E27FC236}">
                  <a16:creationId xmlns:a16="http://schemas.microsoft.com/office/drawing/2014/main" id="{2ADAA135-3195-2CF1-E7EF-8E50D21479B7}"/>
                </a:ext>
              </a:extLst>
            </p:cNvPr>
            <p:cNvSpPr>
              <a:spLocks/>
            </p:cNvSpPr>
            <p:nvPr/>
          </p:nvSpPr>
          <p:spPr bwMode="auto">
            <a:xfrm>
              <a:off x="5610226" y="3552825"/>
              <a:ext cx="568325" cy="252413"/>
            </a:xfrm>
            <a:custGeom>
              <a:avLst/>
              <a:gdLst>
                <a:gd name="T0" fmla="*/ 1631 w 2769"/>
                <a:gd name="T1" fmla="*/ 38 h 1230"/>
                <a:gd name="T2" fmla="*/ 0 w 2769"/>
                <a:gd name="T3" fmla="*/ 582 h 1230"/>
                <a:gd name="T4" fmla="*/ 73 w 2769"/>
                <a:gd name="T5" fmla="*/ 678 h 1230"/>
                <a:gd name="T6" fmla="*/ 816 w 2769"/>
                <a:gd name="T7" fmla="*/ 1109 h 1230"/>
                <a:gd name="T8" fmla="*/ 2715 w 2769"/>
                <a:gd name="T9" fmla="*/ 316 h 1230"/>
                <a:gd name="T10" fmla="*/ 2769 w 2769"/>
                <a:gd name="T11" fmla="*/ 96 h 1230"/>
                <a:gd name="T12" fmla="*/ 1631 w 2769"/>
                <a:gd name="T13" fmla="*/ 38 h 1230"/>
              </a:gdLst>
              <a:ahLst/>
              <a:cxnLst>
                <a:cxn ang="0">
                  <a:pos x="T0" y="T1"/>
                </a:cxn>
                <a:cxn ang="0">
                  <a:pos x="T2" y="T3"/>
                </a:cxn>
                <a:cxn ang="0">
                  <a:pos x="T4" y="T5"/>
                </a:cxn>
                <a:cxn ang="0">
                  <a:pos x="T6" y="T7"/>
                </a:cxn>
                <a:cxn ang="0">
                  <a:pos x="T8" y="T9"/>
                </a:cxn>
                <a:cxn ang="0">
                  <a:pos x="T10" y="T11"/>
                </a:cxn>
                <a:cxn ang="0">
                  <a:pos x="T12" y="T13"/>
                </a:cxn>
              </a:cxnLst>
              <a:rect l="0" t="0" r="r" b="b"/>
              <a:pathLst>
                <a:path w="2769" h="1230">
                  <a:moveTo>
                    <a:pt x="1631" y="38"/>
                  </a:moveTo>
                  <a:cubicBezTo>
                    <a:pt x="1049" y="97"/>
                    <a:pt x="506" y="300"/>
                    <a:pt x="0" y="582"/>
                  </a:cubicBezTo>
                  <a:cubicBezTo>
                    <a:pt x="23" y="615"/>
                    <a:pt x="47" y="648"/>
                    <a:pt x="73" y="678"/>
                  </a:cubicBezTo>
                  <a:cubicBezTo>
                    <a:pt x="262" y="896"/>
                    <a:pt x="532" y="1054"/>
                    <a:pt x="816" y="1109"/>
                  </a:cubicBezTo>
                  <a:cubicBezTo>
                    <a:pt x="1450" y="1230"/>
                    <a:pt x="2434" y="949"/>
                    <a:pt x="2715" y="316"/>
                  </a:cubicBezTo>
                  <a:cubicBezTo>
                    <a:pt x="2740" y="260"/>
                    <a:pt x="2758" y="184"/>
                    <a:pt x="2769" y="96"/>
                  </a:cubicBezTo>
                  <a:cubicBezTo>
                    <a:pt x="2394" y="28"/>
                    <a:pt x="2013" y="0"/>
                    <a:pt x="1631" y="38"/>
                  </a:cubicBezTo>
                </a:path>
              </a:pathLst>
            </a:custGeom>
            <a:solidFill>
              <a:srgbClr val="F57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0" name="Freeform 66">
              <a:extLst>
                <a:ext uri="{FF2B5EF4-FFF2-40B4-BE49-F238E27FC236}">
                  <a16:creationId xmlns:a16="http://schemas.microsoft.com/office/drawing/2014/main" id="{058A3703-B52E-EEC3-A80F-29B9A6836A6A}"/>
                </a:ext>
              </a:extLst>
            </p:cNvPr>
            <p:cNvSpPr>
              <a:spLocks/>
            </p:cNvSpPr>
            <p:nvPr/>
          </p:nvSpPr>
          <p:spPr bwMode="auto">
            <a:xfrm>
              <a:off x="5654676" y="3336925"/>
              <a:ext cx="398463" cy="133350"/>
            </a:xfrm>
            <a:custGeom>
              <a:avLst/>
              <a:gdLst>
                <a:gd name="T0" fmla="*/ 1813 w 1939"/>
                <a:gd name="T1" fmla="*/ 2 h 652"/>
                <a:gd name="T2" fmla="*/ 1117 w 1939"/>
                <a:gd name="T3" fmla="*/ 161 h 652"/>
                <a:gd name="T4" fmla="*/ 220 w 1939"/>
                <a:gd name="T5" fmla="*/ 285 h 652"/>
                <a:gd name="T6" fmla="*/ 174 w 1939"/>
                <a:gd name="T7" fmla="*/ 540 h 652"/>
                <a:gd name="T8" fmla="*/ 1847 w 1939"/>
                <a:gd name="T9" fmla="*/ 242 h 652"/>
                <a:gd name="T10" fmla="*/ 1813 w 1939"/>
                <a:gd name="T11" fmla="*/ 2 h 652"/>
              </a:gdLst>
              <a:ahLst/>
              <a:cxnLst>
                <a:cxn ang="0">
                  <a:pos x="T0" y="T1"/>
                </a:cxn>
                <a:cxn ang="0">
                  <a:pos x="T2" y="T3"/>
                </a:cxn>
                <a:cxn ang="0">
                  <a:pos x="T4" y="T5"/>
                </a:cxn>
                <a:cxn ang="0">
                  <a:pos x="T6" y="T7"/>
                </a:cxn>
                <a:cxn ang="0">
                  <a:pos x="T8" y="T9"/>
                </a:cxn>
                <a:cxn ang="0">
                  <a:pos x="T10" y="T11"/>
                </a:cxn>
              </a:cxnLst>
              <a:rect l="0" t="0" r="r" b="b"/>
              <a:pathLst>
                <a:path w="1939" h="652">
                  <a:moveTo>
                    <a:pt x="1813" y="2"/>
                  </a:moveTo>
                  <a:cubicBezTo>
                    <a:pt x="1498" y="0"/>
                    <a:pt x="1429" y="110"/>
                    <a:pt x="1117" y="161"/>
                  </a:cubicBezTo>
                  <a:cubicBezTo>
                    <a:pt x="770" y="217"/>
                    <a:pt x="570" y="254"/>
                    <a:pt x="220" y="285"/>
                  </a:cubicBezTo>
                  <a:cubicBezTo>
                    <a:pt x="30" y="301"/>
                    <a:pt x="0" y="497"/>
                    <a:pt x="174" y="540"/>
                  </a:cubicBezTo>
                  <a:cubicBezTo>
                    <a:pt x="627" y="652"/>
                    <a:pt x="1479" y="475"/>
                    <a:pt x="1847" y="242"/>
                  </a:cubicBezTo>
                  <a:cubicBezTo>
                    <a:pt x="1939" y="184"/>
                    <a:pt x="1930" y="2"/>
                    <a:pt x="181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1" name="Freeform 67">
              <a:extLst>
                <a:ext uri="{FF2B5EF4-FFF2-40B4-BE49-F238E27FC236}">
                  <a16:creationId xmlns:a16="http://schemas.microsoft.com/office/drawing/2014/main" id="{080202BD-89BE-8646-14AF-DCFCD4CCA286}"/>
                </a:ext>
              </a:extLst>
            </p:cNvPr>
            <p:cNvSpPr>
              <a:spLocks/>
            </p:cNvSpPr>
            <p:nvPr/>
          </p:nvSpPr>
          <p:spPr bwMode="auto">
            <a:xfrm>
              <a:off x="5532438" y="3300413"/>
              <a:ext cx="665163" cy="520700"/>
            </a:xfrm>
            <a:custGeom>
              <a:avLst/>
              <a:gdLst>
                <a:gd name="T0" fmla="*/ 170 w 3235"/>
                <a:gd name="T1" fmla="*/ 714 h 2533"/>
                <a:gd name="T2" fmla="*/ 2823 w 3235"/>
                <a:gd name="T3" fmla="*/ 222 h 2533"/>
                <a:gd name="T4" fmla="*/ 2973 w 3235"/>
                <a:gd name="T5" fmla="*/ 196 h 2533"/>
                <a:gd name="T6" fmla="*/ 2981 w 3235"/>
                <a:gd name="T7" fmla="*/ 195 h 2533"/>
                <a:gd name="T8" fmla="*/ 2908 w 3235"/>
                <a:gd name="T9" fmla="*/ 151 h 2533"/>
                <a:gd name="T10" fmla="*/ 2925 w 3235"/>
                <a:gd name="T11" fmla="*/ 215 h 2533"/>
                <a:gd name="T12" fmla="*/ 3019 w 3235"/>
                <a:gd name="T13" fmla="*/ 966 h 2533"/>
                <a:gd name="T14" fmla="*/ 2727 w 3235"/>
                <a:gd name="T15" fmla="*/ 1823 h 2533"/>
                <a:gd name="T16" fmla="*/ 1790 w 3235"/>
                <a:gd name="T17" fmla="*/ 2250 h 2533"/>
                <a:gd name="T18" fmla="*/ 650 w 3235"/>
                <a:gd name="T19" fmla="*/ 1875 h 2533"/>
                <a:gd name="T20" fmla="*/ 218 w 3235"/>
                <a:gd name="T21" fmla="*/ 628 h 2533"/>
                <a:gd name="T22" fmla="*/ 29 w 3235"/>
                <a:gd name="T23" fmla="*/ 628 h 2533"/>
                <a:gd name="T24" fmla="*/ 385 w 3235"/>
                <a:gd name="T25" fmla="*/ 1840 h 2533"/>
                <a:gd name="T26" fmla="*/ 1345 w 3235"/>
                <a:gd name="T27" fmla="*/ 2425 h 2533"/>
                <a:gd name="T28" fmla="*/ 3134 w 3235"/>
                <a:gd name="T29" fmla="*/ 1498 h 2533"/>
                <a:gd name="T30" fmla="*/ 3171 w 3235"/>
                <a:gd name="T31" fmla="*/ 573 h 2533"/>
                <a:gd name="T32" fmla="*/ 3107 w 3235"/>
                <a:gd name="T33" fmla="*/ 164 h 2533"/>
                <a:gd name="T34" fmla="*/ 2980 w 3235"/>
                <a:gd name="T35" fmla="*/ 5 h 2533"/>
                <a:gd name="T36" fmla="*/ 2624 w 3235"/>
                <a:gd name="T37" fmla="*/ 67 h 2533"/>
                <a:gd name="T38" fmla="*/ 1911 w 3235"/>
                <a:gd name="T39" fmla="*/ 203 h 2533"/>
                <a:gd name="T40" fmla="*/ 120 w 3235"/>
                <a:gd name="T41" fmla="*/ 531 h 2533"/>
                <a:gd name="T42" fmla="*/ 170 w 3235"/>
                <a:gd name="T43" fmla="*/ 714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35" h="2533">
                  <a:moveTo>
                    <a:pt x="170" y="714"/>
                  </a:moveTo>
                  <a:cubicBezTo>
                    <a:pt x="1058" y="573"/>
                    <a:pt x="1939" y="385"/>
                    <a:pt x="2823" y="222"/>
                  </a:cubicBezTo>
                  <a:cubicBezTo>
                    <a:pt x="2869" y="214"/>
                    <a:pt x="2929" y="213"/>
                    <a:pt x="2973" y="196"/>
                  </a:cubicBezTo>
                  <a:cubicBezTo>
                    <a:pt x="2990" y="189"/>
                    <a:pt x="2980" y="193"/>
                    <a:pt x="2981" y="195"/>
                  </a:cubicBezTo>
                  <a:cubicBezTo>
                    <a:pt x="2981" y="194"/>
                    <a:pt x="2905" y="156"/>
                    <a:pt x="2908" y="151"/>
                  </a:cubicBezTo>
                  <a:cubicBezTo>
                    <a:pt x="2904" y="158"/>
                    <a:pt x="2922" y="204"/>
                    <a:pt x="2925" y="215"/>
                  </a:cubicBezTo>
                  <a:cubicBezTo>
                    <a:pt x="2980" y="456"/>
                    <a:pt x="3014" y="719"/>
                    <a:pt x="3019" y="966"/>
                  </a:cubicBezTo>
                  <a:cubicBezTo>
                    <a:pt x="3025" y="1278"/>
                    <a:pt x="2945" y="1591"/>
                    <a:pt x="2727" y="1823"/>
                  </a:cubicBezTo>
                  <a:cubicBezTo>
                    <a:pt x="2487" y="2077"/>
                    <a:pt x="2133" y="2217"/>
                    <a:pt x="1790" y="2250"/>
                  </a:cubicBezTo>
                  <a:cubicBezTo>
                    <a:pt x="1384" y="2289"/>
                    <a:pt x="931" y="2187"/>
                    <a:pt x="650" y="1875"/>
                  </a:cubicBezTo>
                  <a:cubicBezTo>
                    <a:pt x="345" y="1537"/>
                    <a:pt x="276" y="1061"/>
                    <a:pt x="218" y="628"/>
                  </a:cubicBezTo>
                  <a:cubicBezTo>
                    <a:pt x="202" y="508"/>
                    <a:pt x="13" y="507"/>
                    <a:pt x="29" y="628"/>
                  </a:cubicBezTo>
                  <a:cubicBezTo>
                    <a:pt x="85" y="1045"/>
                    <a:pt x="146" y="1482"/>
                    <a:pt x="385" y="1840"/>
                  </a:cubicBezTo>
                  <a:cubicBezTo>
                    <a:pt x="607" y="2172"/>
                    <a:pt x="954" y="2365"/>
                    <a:pt x="1345" y="2425"/>
                  </a:cubicBezTo>
                  <a:cubicBezTo>
                    <a:pt x="2051" y="2533"/>
                    <a:pt x="2892" y="2219"/>
                    <a:pt x="3134" y="1498"/>
                  </a:cubicBezTo>
                  <a:cubicBezTo>
                    <a:pt x="3235" y="1197"/>
                    <a:pt x="3211" y="883"/>
                    <a:pt x="3171" y="573"/>
                  </a:cubicBezTo>
                  <a:cubicBezTo>
                    <a:pt x="3154" y="437"/>
                    <a:pt x="3138" y="299"/>
                    <a:pt x="3107" y="164"/>
                  </a:cubicBezTo>
                  <a:cubicBezTo>
                    <a:pt x="3091" y="92"/>
                    <a:pt x="3068" y="9"/>
                    <a:pt x="2980" y="5"/>
                  </a:cubicBezTo>
                  <a:cubicBezTo>
                    <a:pt x="2867" y="0"/>
                    <a:pt x="2734" y="46"/>
                    <a:pt x="2624" y="67"/>
                  </a:cubicBezTo>
                  <a:cubicBezTo>
                    <a:pt x="2386" y="112"/>
                    <a:pt x="2148" y="158"/>
                    <a:pt x="1911" y="203"/>
                  </a:cubicBezTo>
                  <a:cubicBezTo>
                    <a:pt x="1315" y="317"/>
                    <a:pt x="719" y="436"/>
                    <a:pt x="120" y="531"/>
                  </a:cubicBezTo>
                  <a:cubicBezTo>
                    <a:pt x="0" y="550"/>
                    <a:pt x="51" y="733"/>
                    <a:pt x="170" y="71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2" name="Freeform 68">
              <a:extLst>
                <a:ext uri="{FF2B5EF4-FFF2-40B4-BE49-F238E27FC236}">
                  <a16:creationId xmlns:a16="http://schemas.microsoft.com/office/drawing/2014/main" id="{4978D21D-A4F0-FFF3-7385-AFBD7190F2BC}"/>
                </a:ext>
              </a:extLst>
            </p:cNvPr>
            <p:cNvSpPr>
              <a:spLocks/>
            </p:cNvSpPr>
            <p:nvPr/>
          </p:nvSpPr>
          <p:spPr bwMode="auto">
            <a:xfrm>
              <a:off x="3789363" y="3846513"/>
              <a:ext cx="1008063" cy="1400175"/>
            </a:xfrm>
            <a:custGeom>
              <a:avLst/>
              <a:gdLst>
                <a:gd name="T0" fmla="*/ 4576 w 4900"/>
                <a:gd name="T1" fmla="*/ 1937 h 6808"/>
                <a:gd name="T2" fmla="*/ 3800 w 4900"/>
                <a:gd name="T3" fmla="*/ 1037 h 6808"/>
                <a:gd name="T4" fmla="*/ 3764 w 4900"/>
                <a:gd name="T5" fmla="*/ 1004 h 6808"/>
                <a:gd name="T6" fmla="*/ 3759 w 4900"/>
                <a:gd name="T7" fmla="*/ 1006 h 6808"/>
                <a:gd name="T8" fmla="*/ 3468 w 4900"/>
                <a:gd name="T9" fmla="*/ 1094 h 6808"/>
                <a:gd name="T10" fmla="*/ 3253 w 4900"/>
                <a:gd name="T11" fmla="*/ 1127 h 6808"/>
                <a:gd name="T12" fmla="*/ 2231 w 4900"/>
                <a:gd name="T13" fmla="*/ 986 h 6808"/>
                <a:gd name="T14" fmla="*/ 1414 w 4900"/>
                <a:gd name="T15" fmla="*/ 271 h 6808"/>
                <a:gd name="T16" fmla="*/ 1196 w 4900"/>
                <a:gd name="T17" fmla="*/ 144 h 6808"/>
                <a:gd name="T18" fmla="*/ 991 w 4900"/>
                <a:gd name="T19" fmla="*/ 85 h 6808"/>
                <a:gd name="T20" fmla="*/ 209 w 4900"/>
                <a:gd name="T21" fmla="*/ 2229 h 6808"/>
                <a:gd name="T22" fmla="*/ 1090 w 4900"/>
                <a:gd name="T23" fmla="*/ 3386 h 6808"/>
                <a:gd name="T24" fmla="*/ 701 w 4900"/>
                <a:gd name="T25" fmla="*/ 4012 h 6808"/>
                <a:gd name="T26" fmla="*/ 1614 w 4900"/>
                <a:gd name="T27" fmla="*/ 5128 h 6808"/>
                <a:gd name="T28" fmla="*/ 1150 w 4900"/>
                <a:gd name="T29" fmla="*/ 6399 h 6808"/>
                <a:gd name="T30" fmla="*/ 1321 w 4900"/>
                <a:gd name="T31" fmla="*/ 6666 h 6808"/>
                <a:gd name="T32" fmla="*/ 3245 w 4900"/>
                <a:gd name="T33" fmla="*/ 6748 h 6808"/>
                <a:gd name="T34" fmla="*/ 3414 w 4900"/>
                <a:gd name="T35" fmla="*/ 6414 h 6808"/>
                <a:gd name="T36" fmla="*/ 2904 w 4900"/>
                <a:gd name="T37" fmla="*/ 5222 h 6808"/>
                <a:gd name="T38" fmla="*/ 2882 w 4900"/>
                <a:gd name="T39" fmla="*/ 5166 h 6808"/>
                <a:gd name="T40" fmla="*/ 3896 w 4900"/>
                <a:gd name="T41" fmla="*/ 4807 h 6808"/>
                <a:gd name="T42" fmla="*/ 3998 w 4900"/>
                <a:gd name="T43" fmla="*/ 3351 h 6808"/>
                <a:gd name="T44" fmla="*/ 4874 w 4900"/>
                <a:gd name="T45" fmla="*/ 2491 h 6808"/>
                <a:gd name="T46" fmla="*/ 4576 w 4900"/>
                <a:gd name="T47" fmla="*/ 1937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00" h="6808">
                  <a:moveTo>
                    <a:pt x="4576" y="1937"/>
                  </a:moveTo>
                  <a:cubicBezTo>
                    <a:pt x="4317" y="1637"/>
                    <a:pt x="4059" y="1337"/>
                    <a:pt x="3800" y="1037"/>
                  </a:cubicBezTo>
                  <a:cubicBezTo>
                    <a:pt x="3789" y="1024"/>
                    <a:pt x="3776" y="1015"/>
                    <a:pt x="3764" y="1004"/>
                  </a:cubicBezTo>
                  <a:cubicBezTo>
                    <a:pt x="3762" y="1005"/>
                    <a:pt x="3761" y="1005"/>
                    <a:pt x="3759" y="1006"/>
                  </a:cubicBezTo>
                  <a:cubicBezTo>
                    <a:pt x="3663" y="1038"/>
                    <a:pt x="3567" y="1070"/>
                    <a:pt x="3468" y="1094"/>
                  </a:cubicBezTo>
                  <a:cubicBezTo>
                    <a:pt x="3397" y="1112"/>
                    <a:pt x="3325" y="1124"/>
                    <a:pt x="3253" y="1127"/>
                  </a:cubicBezTo>
                  <a:cubicBezTo>
                    <a:pt x="2985" y="1285"/>
                    <a:pt x="2460" y="1095"/>
                    <a:pt x="2231" y="986"/>
                  </a:cubicBezTo>
                  <a:cubicBezTo>
                    <a:pt x="1892" y="825"/>
                    <a:pt x="1632" y="572"/>
                    <a:pt x="1414" y="271"/>
                  </a:cubicBezTo>
                  <a:cubicBezTo>
                    <a:pt x="1352" y="184"/>
                    <a:pt x="1274" y="147"/>
                    <a:pt x="1196" y="144"/>
                  </a:cubicBezTo>
                  <a:cubicBezTo>
                    <a:pt x="1193" y="56"/>
                    <a:pt x="1065" y="0"/>
                    <a:pt x="991" y="85"/>
                  </a:cubicBezTo>
                  <a:cubicBezTo>
                    <a:pt x="454" y="701"/>
                    <a:pt x="0" y="1375"/>
                    <a:pt x="209" y="2229"/>
                  </a:cubicBezTo>
                  <a:cubicBezTo>
                    <a:pt x="339" y="2757"/>
                    <a:pt x="670" y="3123"/>
                    <a:pt x="1090" y="3386"/>
                  </a:cubicBezTo>
                  <a:cubicBezTo>
                    <a:pt x="879" y="3529"/>
                    <a:pt x="724" y="3733"/>
                    <a:pt x="701" y="4012"/>
                  </a:cubicBezTo>
                  <a:cubicBezTo>
                    <a:pt x="654" y="4587"/>
                    <a:pt x="1141" y="4922"/>
                    <a:pt x="1614" y="5128"/>
                  </a:cubicBezTo>
                  <a:cubicBezTo>
                    <a:pt x="1480" y="5561"/>
                    <a:pt x="1353" y="5988"/>
                    <a:pt x="1150" y="6399"/>
                  </a:cubicBezTo>
                  <a:cubicBezTo>
                    <a:pt x="1087" y="6527"/>
                    <a:pt x="1209" y="6644"/>
                    <a:pt x="1321" y="6666"/>
                  </a:cubicBezTo>
                  <a:cubicBezTo>
                    <a:pt x="1965" y="6794"/>
                    <a:pt x="2592" y="6808"/>
                    <a:pt x="3245" y="6748"/>
                  </a:cubicBezTo>
                  <a:cubicBezTo>
                    <a:pt x="3404" y="6734"/>
                    <a:pt x="3472" y="6542"/>
                    <a:pt x="3414" y="6414"/>
                  </a:cubicBezTo>
                  <a:cubicBezTo>
                    <a:pt x="3239" y="6020"/>
                    <a:pt x="3069" y="5621"/>
                    <a:pt x="2904" y="5222"/>
                  </a:cubicBezTo>
                  <a:cubicBezTo>
                    <a:pt x="2897" y="5204"/>
                    <a:pt x="2889" y="5185"/>
                    <a:pt x="2882" y="5166"/>
                  </a:cubicBezTo>
                  <a:cubicBezTo>
                    <a:pt x="3238" y="5198"/>
                    <a:pt x="3586" y="5113"/>
                    <a:pt x="3896" y="4807"/>
                  </a:cubicBezTo>
                  <a:cubicBezTo>
                    <a:pt x="4346" y="4362"/>
                    <a:pt x="4258" y="3827"/>
                    <a:pt x="3998" y="3351"/>
                  </a:cubicBezTo>
                  <a:cubicBezTo>
                    <a:pt x="4388" y="3162"/>
                    <a:pt x="4830" y="2868"/>
                    <a:pt x="4874" y="2491"/>
                  </a:cubicBezTo>
                  <a:cubicBezTo>
                    <a:pt x="4900" y="2263"/>
                    <a:pt x="4715" y="2098"/>
                    <a:pt x="4576" y="1937"/>
                  </a:cubicBezTo>
                </a:path>
              </a:pathLst>
            </a:custGeom>
            <a:solidFill>
              <a:srgbClr val="907E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3" name="Freeform 69">
              <a:extLst>
                <a:ext uri="{FF2B5EF4-FFF2-40B4-BE49-F238E27FC236}">
                  <a16:creationId xmlns:a16="http://schemas.microsoft.com/office/drawing/2014/main" id="{57C23DE3-DB10-516D-21B2-F83EAE37F287}"/>
                </a:ext>
              </a:extLst>
            </p:cNvPr>
            <p:cNvSpPr>
              <a:spLocks/>
            </p:cNvSpPr>
            <p:nvPr/>
          </p:nvSpPr>
          <p:spPr bwMode="auto">
            <a:xfrm>
              <a:off x="4233863" y="4076700"/>
              <a:ext cx="563563" cy="1166813"/>
            </a:xfrm>
            <a:custGeom>
              <a:avLst/>
              <a:gdLst>
                <a:gd name="T0" fmla="*/ 2417 w 2741"/>
                <a:gd name="T1" fmla="*/ 822 h 5675"/>
                <a:gd name="T2" fmla="*/ 1708 w 2741"/>
                <a:gd name="T3" fmla="*/ 0 h 5675"/>
                <a:gd name="T4" fmla="*/ 1085 w 2741"/>
                <a:gd name="T5" fmla="*/ 176 h 5675"/>
                <a:gd name="T6" fmla="*/ 1137 w 2741"/>
                <a:gd name="T7" fmla="*/ 302 h 5675"/>
                <a:gd name="T8" fmla="*/ 1194 w 2741"/>
                <a:gd name="T9" fmla="*/ 1508 h 5675"/>
                <a:gd name="T10" fmla="*/ 493 w 2741"/>
                <a:gd name="T11" fmla="*/ 2126 h 5675"/>
                <a:gd name="T12" fmla="*/ 817 w 2741"/>
                <a:gd name="T13" fmla="*/ 2333 h 5675"/>
                <a:gd name="T14" fmla="*/ 1017 w 2741"/>
                <a:gd name="T15" fmla="*/ 3046 h 5675"/>
                <a:gd name="T16" fmla="*/ 573 w 2741"/>
                <a:gd name="T17" fmla="*/ 3699 h 5675"/>
                <a:gd name="T18" fmla="*/ 0 w 2741"/>
                <a:gd name="T19" fmla="*/ 3929 h 5675"/>
                <a:gd name="T20" fmla="*/ 96 w 2741"/>
                <a:gd name="T21" fmla="*/ 5661 h 5675"/>
                <a:gd name="T22" fmla="*/ 1086 w 2741"/>
                <a:gd name="T23" fmla="*/ 5633 h 5675"/>
                <a:gd name="T24" fmla="*/ 1255 w 2741"/>
                <a:gd name="T25" fmla="*/ 5299 h 5675"/>
                <a:gd name="T26" fmla="*/ 745 w 2741"/>
                <a:gd name="T27" fmla="*/ 4107 h 5675"/>
                <a:gd name="T28" fmla="*/ 723 w 2741"/>
                <a:gd name="T29" fmla="*/ 4051 h 5675"/>
                <a:gd name="T30" fmla="*/ 1737 w 2741"/>
                <a:gd name="T31" fmla="*/ 3692 h 5675"/>
                <a:gd name="T32" fmla="*/ 1839 w 2741"/>
                <a:gd name="T33" fmla="*/ 2236 h 5675"/>
                <a:gd name="T34" fmla="*/ 2715 w 2741"/>
                <a:gd name="T35" fmla="*/ 1376 h 5675"/>
                <a:gd name="T36" fmla="*/ 2417 w 2741"/>
                <a:gd name="T37" fmla="*/ 822 h 5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1" h="5675">
                  <a:moveTo>
                    <a:pt x="2417" y="822"/>
                  </a:moveTo>
                  <a:cubicBezTo>
                    <a:pt x="2181" y="548"/>
                    <a:pt x="1945" y="274"/>
                    <a:pt x="1708" y="0"/>
                  </a:cubicBezTo>
                  <a:cubicBezTo>
                    <a:pt x="1508" y="84"/>
                    <a:pt x="1298" y="145"/>
                    <a:pt x="1085" y="176"/>
                  </a:cubicBezTo>
                  <a:cubicBezTo>
                    <a:pt x="1103" y="218"/>
                    <a:pt x="1121" y="260"/>
                    <a:pt x="1137" y="302"/>
                  </a:cubicBezTo>
                  <a:cubicBezTo>
                    <a:pt x="1278" y="679"/>
                    <a:pt x="1353" y="1123"/>
                    <a:pt x="1194" y="1508"/>
                  </a:cubicBezTo>
                  <a:cubicBezTo>
                    <a:pt x="1064" y="1826"/>
                    <a:pt x="800" y="2022"/>
                    <a:pt x="493" y="2126"/>
                  </a:cubicBezTo>
                  <a:cubicBezTo>
                    <a:pt x="608" y="2186"/>
                    <a:pt x="721" y="2248"/>
                    <a:pt x="817" y="2333"/>
                  </a:cubicBezTo>
                  <a:cubicBezTo>
                    <a:pt x="1024" y="2517"/>
                    <a:pt x="1055" y="2785"/>
                    <a:pt x="1017" y="3046"/>
                  </a:cubicBezTo>
                  <a:cubicBezTo>
                    <a:pt x="976" y="3336"/>
                    <a:pt x="824" y="3553"/>
                    <a:pt x="573" y="3699"/>
                  </a:cubicBezTo>
                  <a:cubicBezTo>
                    <a:pt x="395" y="3803"/>
                    <a:pt x="195" y="3862"/>
                    <a:pt x="0" y="3929"/>
                  </a:cubicBezTo>
                  <a:cubicBezTo>
                    <a:pt x="344" y="4444"/>
                    <a:pt x="402" y="5132"/>
                    <a:pt x="96" y="5661"/>
                  </a:cubicBezTo>
                  <a:cubicBezTo>
                    <a:pt x="423" y="5675"/>
                    <a:pt x="751" y="5664"/>
                    <a:pt x="1086" y="5633"/>
                  </a:cubicBezTo>
                  <a:cubicBezTo>
                    <a:pt x="1245" y="5619"/>
                    <a:pt x="1313" y="5427"/>
                    <a:pt x="1255" y="5299"/>
                  </a:cubicBezTo>
                  <a:cubicBezTo>
                    <a:pt x="1080" y="4905"/>
                    <a:pt x="910" y="4506"/>
                    <a:pt x="745" y="4107"/>
                  </a:cubicBezTo>
                  <a:cubicBezTo>
                    <a:pt x="738" y="4089"/>
                    <a:pt x="730" y="4070"/>
                    <a:pt x="723" y="4051"/>
                  </a:cubicBezTo>
                  <a:cubicBezTo>
                    <a:pt x="1079" y="4083"/>
                    <a:pt x="1427" y="3998"/>
                    <a:pt x="1737" y="3692"/>
                  </a:cubicBezTo>
                  <a:cubicBezTo>
                    <a:pt x="2187" y="3247"/>
                    <a:pt x="2099" y="2712"/>
                    <a:pt x="1839" y="2236"/>
                  </a:cubicBezTo>
                  <a:cubicBezTo>
                    <a:pt x="2229" y="2047"/>
                    <a:pt x="2671" y="1753"/>
                    <a:pt x="2715" y="1376"/>
                  </a:cubicBezTo>
                  <a:cubicBezTo>
                    <a:pt x="2741" y="1148"/>
                    <a:pt x="2556" y="983"/>
                    <a:pt x="2417" y="822"/>
                  </a:cubicBezTo>
                </a:path>
              </a:pathLst>
            </a:custGeom>
            <a:solidFill>
              <a:srgbClr val="7866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4" name="Freeform 70">
              <a:extLst>
                <a:ext uri="{FF2B5EF4-FFF2-40B4-BE49-F238E27FC236}">
                  <a16:creationId xmlns:a16="http://schemas.microsoft.com/office/drawing/2014/main" id="{5D00955C-B947-23B3-D271-C91F7E8E64FE}"/>
                </a:ext>
              </a:extLst>
            </p:cNvPr>
            <p:cNvSpPr>
              <a:spLocks/>
            </p:cNvSpPr>
            <p:nvPr/>
          </p:nvSpPr>
          <p:spPr bwMode="auto">
            <a:xfrm>
              <a:off x="3781426" y="3859213"/>
              <a:ext cx="336550" cy="998538"/>
            </a:xfrm>
            <a:custGeom>
              <a:avLst/>
              <a:gdLst>
                <a:gd name="T0" fmla="*/ 1128 w 1633"/>
                <a:gd name="T1" fmla="*/ 96 h 4856"/>
                <a:gd name="T2" fmla="*/ 889 w 1633"/>
                <a:gd name="T3" fmla="*/ 3005 h 4856"/>
                <a:gd name="T4" fmla="*/ 1446 w 1633"/>
                <a:gd name="T5" fmla="*/ 3386 h 4856"/>
                <a:gd name="T6" fmla="*/ 1207 w 1633"/>
                <a:gd name="T7" fmla="*/ 3502 h 4856"/>
                <a:gd name="T8" fmla="*/ 992 w 1633"/>
                <a:gd name="T9" fmla="*/ 3751 h 4856"/>
                <a:gd name="T10" fmla="*/ 1558 w 1633"/>
                <a:gd name="T11" fmla="*/ 4851 h 4856"/>
                <a:gd name="T12" fmla="*/ 1568 w 1633"/>
                <a:gd name="T13" fmla="*/ 4836 h 4856"/>
                <a:gd name="T14" fmla="*/ 1047 w 1633"/>
                <a:gd name="T15" fmla="*/ 4344 h 4856"/>
                <a:gd name="T16" fmla="*/ 1596 w 1633"/>
                <a:gd name="T17" fmla="*/ 3443 h 4856"/>
                <a:gd name="T18" fmla="*/ 1610 w 1633"/>
                <a:gd name="T19" fmla="*/ 3378 h 4856"/>
                <a:gd name="T20" fmla="*/ 543 w 1633"/>
                <a:gd name="T21" fmla="*/ 1948 h 4856"/>
                <a:gd name="T22" fmla="*/ 1264 w 1633"/>
                <a:gd name="T23" fmla="*/ 376 h 4856"/>
                <a:gd name="T24" fmla="*/ 1128 w 1633"/>
                <a:gd name="T25" fmla="*/ 96 h 4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3" h="4856">
                  <a:moveTo>
                    <a:pt x="1128" y="96"/>
                  </a:moveTo>
                  <a:cubicBezTo>
                    <a:pt x="20" y="708"/>
                    <a:pt x="0" y="2194"/>
                    <a:pt x="889" y="3005"/>
                  </a:cubicBezTo>
                  <a:cubicBezTo>
                    <a:pt x="947" y="3058"/>
                    <a:pt x="1376" y="3340"/>
                    <a:pt x="1446" y="3386"/>
                  </a:cubicBezTo>
                  <a:cubicBezTo>
                    <a:pt x="1396" y="3390"/>
                    <a:pt x="1186" y="3516"/>
                    <a:pt x="1207" y="3502"/>
                  </a:cubicBezTo>
                  <a:cubicBezTo>
                    <a:pt x="1115" y="3566"/>
                    <a:pt x="1045" y="3652"/>
                    <a:pt x="992" y="3751"/>
                  </a:cubicBezTo>
                  <a:cubicBezTo>
                    <a:pt x="740" y="4224"/>
                    <a:pt x="1169" y="4638"/>
                    <a:pt x="1558" y="4851"/>
                  </a:cubicBezTo>
                  <a:cubicBezTo>
                    <a:pt x="1568" y="4856"/>
                    <a:pt x="1578" y="4842"/>
                    <a:pt x="1568" y="4836"/>
                  </a:cubicBezTo>
                  <a:cubicBezTo>
                    <a:pt x="1384" y="4729"/>
                    <a:pt x="1115" y="4559"/>
                    <a:pt x="1047" y="4344"/>
                  </a:cubicBezTo>
                  <a:cubicBezTo>
                    <a:pt x="916" y="3932"/>
                    <a:pt x="1128" y="3468"/>
                    <a:pt x="1596" y="3443"/>
                  </a:cubicBezTo>
                  <a:cubicBezTo>
                    <a:pt x="1629" y="3441"/>
                    <a:pt x="1633" y="3394"/>
                    <a:pt x="1610" y="3378"/>
                  </a:cubicBezTo>
                  <a:cubicBezTo>
                    <a:pt x="1108" y="3008"/>
                    <a:pt x="682" y="2582"/>
                    <a:pt x="543" y="1948"/>
                  </a:cubicBezTo>
                  <a:cubicBezTo>
                    <a:pt x="404" y="1317"/>
                    <a:pt x="681" y="668"/>
                    <a:pt x="1264" y="376"/>
                  </a:cubicBezTo>
                  <a:cubicBezTo>
                    <a:pt x="1443" y="287"/>
                    <a:pt x="1303" y="0"/>
                    <a:pt x="1128" y="96"/>
                  </a:cubicBezTo>
                </a:path>
              </a:pathLst>
            </a:custGeom>
            <a:solidFill>
              <a:srgbClr val="EED1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5" name="Freeform 71">
              <a:extLst>
                <a:ext uri="{FF2B5EF4-FFF2-40B4-BE49-F238E27FC236}">
                  <a16:creationId xmlns:a16="http://schemas.microsoft.com/office/drawing/2014/main" id="{519E126A-7EC3-BBB1-9929-889133FD7B57}"/>
                </a:ext>
              </a:extLst>
            </p:cNvPr>
            <p:cNvSpPr>
              <a:spLocks/>
            </p:cNvSpPr>
            <p:nvPr/>
          </p:nvSpPr>
          <p:spPr bwMode="auto">
            <a:xfrm>
              <a:off x="3771901" y="3806825"/>
              <a:ext cx="493713" cy="796925"/>
            </a:xfrm>
            <a:custGeom>
              <a:avLst/>
              <a:gdLst>
                <a:gd name="T0" fmla="*/ 1095 w 2396"/>
                <a:gd name="T1" fmla="*/ 97 h 3877"/>
                <a:gd name="T2" fmla="*/ 31 w 2396"/>
                <a:gd name="T3" fmla="*/ 1978 h 3877"/>
                <a:gd name="T4" fmla="*/ 1026 w 2396"/>
                <a:gd name="T5" fmla="*/ 3634 h 3877"/>
                <a:gd name="T6" fmla="*/ 2215 w 2396"/>
                <a:gd name="T7" fmla="*/ 3811 h 3877"/>
                <a:gd name="T8" fmla="*/ 2140 w 2396"/>
                <a:gd name="T9" fmla="*/ 3536 h 3877"/>
                <a:gd name="T10" fmla="*/ 608 w 2396"/>
                <a:gd name="T11" fmla="*/ 2875 h 3877"/>
                <a:gd name="T12" fmla="*/ 455 w 2396"/>
                <a:gd name="T13" fmla="*/ 1216 h 3877"/>
                <a:gd name="T14" fmla="*/ 1238 w 2396"/>
                <a:gd name="T15" fmla="*/ 343 h 3877"/>
                <a:gd name="T16" fmla="*/ 1095 w 2396"/>
                <a:gd name="T17" fmla="*/ 97 h 3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6" h="3877">
                  <a:moveTo>
                    <a:pt x="1095" y="97"/>
                  </a:moveTo>
                  <a:cubicBezTo>
                    <a:pt x="443" y="506"/>
                    <a:pt x="0" y="1192"/>
                    <a:pt x="31" y="1978"/>
                  </a:cubicBezTo>
                  <a:cubicBezTo>
                    <a:pt x="59" y="2651"/>
                    <a:pt x="424" y="3312"/>
                    <a:pt x="1026" y="3634"/>
                  </a:cubicBezTo>
                  <a:cubicBezTo>
                    <a:pt x="1394" y="3831"/>
                    <a:pt x="1807" y="3877"/>
                    <a:pt x="2215" y="3811"/>
                  </a:cubicBezTo>
                  <a:cubicBezTo>
                    <a:pt x="2396" y="3781"/>
                    <a:pt x="2319" y="3507"/>
                    <a:pt x="2140" y="3536"/>
                  </a:cubicBezTo>
                  <a:cubicBezTo>
                    <a:pt x="1540" y="3634"/>
                    <a:pt x="945" y="3384"/>
                    <a:pt x="608" y="2875"/>
                  </a:cubicBezTo>
                  <a:cubicBezTo>
                    <a:pt x="286" y="2390"/>
                    <a:pt x="221" y="1752"/>
                    <a:pt x="455" y="1216"/>
                  </a:cubicBezTo>
                  <a:cubicBezTo>
                    <a:pt x="616" y="847"/>
                    <a:pt x="900" y="555"/>
                    <a:pt x="1238" y="343"/>
                  </a:cubicBezTo>
                  <a:cubicBezTo>
                    <a:pt x="1393" y="246"/>
                    <a:pt x="1251" y="0"/>
                    <a:pt x="1095" y="9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6" name="Freeform 72">
              <a:extLst>
                <a:ext uri="{FF2B5EF4-FFF2-40B4-BE49-F238E27FC236}">
                  <a16:creationId xmlns:a16="http://schemas.microsoft.com/office/drawing/2014/main" id="{164C913B-2945-66EB-2176-F64AC1492896}"/>
                </a:ext>
              </a:extLst>
            </p:cNvPr>
            <p:cNvSpPr>
              <a:spLocks/>
            </p:cNvSpPr>
            <p:nvPr/>
          </p:nvSpPr>
          <p:spPr bwMode="auto">
            <a:xfrm>
              <a:off x="4225926" y="4170363"/>
              <a:ext cx="206375" cy="241300"/>
            </a:xfrm>
            <a:custGeom>
              <a:avLst/>
              <a:gdLst>
                <a:gd name="T0" fmla="*/ 118 w 1001"/>
                <a:gd name="T1" fmla="*/ 301 h 1175"/>
                <a:gd name="T2" fmla="*/ 130 w 1001"/>
                <a:gd name="T3" fmla="*/ 305 h 1175"/>
                <a:gd name="T4" fmla="*/ 159 w 1001"/>
                <a:gd name="T5" fmla="*/ 318 h 1175"/>
                <a:gd name="T6" fmla="*/ 218 w 1001"/>
                <a:gd name="T7" fmla="*/ 349 h 1175"/>
                <a:gd name="T8" fmla="*/ 275 w 1001"/>
                <a:gd name="T9" fmla="*/ 384 h 1175"/>
                <a:gd name="T10" fmla="*/ 299 w 1001"/>
                <a:gd name="T11" fmla="*/ 402 h 1175"/>
                <a:gd name="T12" fmla="*/ 308 w 1001"/>
                <a:gd name="T13" fmla="*/ 409 h 1175"/>
                <a:gd name="T14" fmla="*/ 404 w 1001"/>
                <a:gd name="T15" fmla="*/ 499 h 1175"/>
                <a:gd name="T16" fmla="*/ 447 w 1001"/>
                <a:gd name="T17" fmla="*/ 548 h 1175"/>
                <a:gd name="T18" fmla="*/ 466 w 1001"/>
                <a:gd name="T19" fmla="*/ 572 h 1175"/>
                <a:gd name="T20" fmla="*/ 473 w 1001"/>
                <a:gd name="T21" fmla="*/ 582 h 1175"/>
                <a:gd name="T22" fmla="*/ 609 w 1001"/>
                <a:gd name="T23" fmla="*/ 815 h 1175"/>
                <a:gd name="T24" fmla="*/ 635 w 1001"/>
                <a:gd name="T25" fmla="*/ 872 h 1175"/>
                <a:gd name="T26" fmla="*/ 640 w 1001"/>
                <a:gd name="T27" fmla="*/ 885 h 1175"/>
                <a:gd name="T28" fmla="*/ 652 w 1001"/>
                <a:gd name="T29" fmla="*/ 914 h 1175"/>
                <a:gd name="T30" fmla="*/ 702 w 1001"/>
                <a:gd name="T31" fmla="*/ 1051 h 1175"/>
                <a:gd name="T32" fmla="*/ 877 w 1001"/>
                <a:gd name="T33" fmla="*/ 1151 h 1175"/>
                <a:gd name="T34" fmla="*/ 976 w 1001"/>
                <a:gd name="T35" fmla="*/ 976 h 1175"/>
                <a:gd name="T36" fmla="*/ 704 w 1001"/>
                <a:gd name="T37" fmla="*/ 419 h 1175"/>
                <a:gd name="T38" fmla="*/ 193 w 1001"/>
                <a:gd name="T39" fmla="*/ 26 h 1175"/>
                <a:gd name="T40" fmla="*/ 18 w 1001"/>
                <a:gd name="T41" fmla="*/ 126 h 1175"/>
                <a:gd name="T42" fmla="*/ 118 w 1001"/>
                <a:gd name="T43" fmla="*/ 301 h 1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01" h="1175">
                  <a:moveTo>
                    <a:pt x="118" y="301"/>
                  </a:moveTo>
                  <a:cubicBezTo>
                    <a:pt x="120" y="302"/>
                    <a:pt x="159" y="317"/>
                    <a:pt x="130" y="305"/>
                  </a:cubicBezTo>
                  <a:cubicBezTo>
                    <a:pt x="140" y="309"/>
                    <a:pt x="149" y="313"/>
                    <a:pt x="159" y="318"/>
                  </a:cubicBezTo>
                  <a:cubicBezTo>
                    <a:pt x="179" y="327"/>
                    <a:pt x="199" y="338"/>
                    <a:pt x="218" y="349"/>
                  </a:cubicBezTo>
                  <a:cubicBezTo>
                    <a:pt x="238" y="360"/>
                    <a:pt x="256" y="372"/>
                    <a:pt x="275" y="384"/>
                  </a:cubicBezTo>
                  <a:cubicBezTo>
                    <a:pt x="283" y="390"/>
                    <a:pt x="291" y="396"/>
                    <a:pt x="299" y="402"/>
                  </a:cubicBezTo>
                  <a:cubicBezTo>
                    <a:pt x="331" y="425"/>
                    <a:pt x="278" y="384"/>
                    <a:pt x="308" y="409"/>
                  </a:cubicBezTo>
                  <a:cubicBezTo>
                    <a:pt x="342" y="437"/>
                    <a:pt x="374" y="467"/>
                    <a:pt x="404" y="499"/>
                  </a:cubicBezTo>
                  <a:cubicBezTo>
                    <a:pt x="419" y="515"/>
                    <a:pt x="433" y="531"/>
                    <a:pt x="447" y="548"/>
                  </a:cubicBezTo>
                  <a:cubicBezTo>
                    <a:pt x="453" y="556"/>
                    <a:pt x="460" y="564"/>
                    <a:pt x="466" y="572"/>
                  </a:cubicBezTo>
                  <a:cubicBezTo>
                    <a:pt x="446" y="547"/>
                    <a:pt x="471" y="579"/>
                    <a:pt x="473" y="582"/>
                  </a:cubicBezTo>
                  <a:cubicBezTo>
                    <a:pt x="525" y="655"/>
                    <a:pt x="570" y="734"/>
                    <a:pt x="609" y="815"/>
                  </a:cubicBezTo>
                  <a:cubicBezTo>
                    <a:pt x="618" y="834"/>
                    <a:pt x="626" y="853"/>
                    <a:pt x="635" y="872"/>
                  </a:cubicBezTo>
                  <a:cubicBezTo>
                    <a:pt x="652" y="910"/>
                    <a:pt x="625" y="846"/>
                    <a:pt x="640" y="885"/>
                  </a:cubicBezTo>
                  <a:cubicBezTo>
                    <a:pt x="644" y="895"/>
                    <a:pt x="648" y="904"/>
                    <a:pt x="652" y="914"/>
                  </a:cubicBezTo>
                  <a:cubicBezTo>
                    <a:pt x="670" y="959"/>
                    <a:pt x="686" y="1005"/>
                    <a:pt x="702" y="1051"/>
                  </a:cubicBezTo>
                  <a:cubicBezTo>
                    <a:pt x="725" y="1122"/>
                    <a:pt x="801" y="1175"/>
                    <a:pt x="877" y="1151"/>
                  </a:cubicBezTo>
                  <a:cubicBezTo>
                    <a:pt x="947" y="1128"/>
                    <a:pt x="1001" y="1051"/>
                    <a:pt x="976" y="976"/>
                  </a:cubicBezTo>
                  <a:cubicBezTo>
                    <a:pt x="910" y="780"/>
                    <a:pt x="828" y="585"/>
                    <a:pt x="704" y="419"/>
                  </a:cubicBezTo>
                  <a:cubicBezTo>
                    <a:pt x="570" y="240"/>
                    <a:pt x="403" y="105"/>
                    <a:pt x="193" y="26"/>
                  </a:cubicBezTo>
                  <a:cubicBezTo>
                    <a:pt x="123" y="0"/>
                    <a:pt x="34" y="55"/>
                    <a:pt x="18" y="126"/>
                  </a:cubicBezTo>
                  <a:cubicBezTo>
                    <a:pt x="0" y="206"/>
                    <a:pt x="43" y="273"/>
                    <a:pt x="118" y="30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7" name="Freeform 73">
              <a:extLst>
                <a:ext uri="{FF2B5EF4-FFF2-40B4-BE49-F238E27FC236}">
                  <a16:creationId xmlns:a16="http://schemas.microsoft.com/office/drawing/2014/main" id="{0B2ED91F-A01A-29AE-C2DC-23C6131ADB81}"/>
                </a:ext>
              </a:extLst>
            </p:cNvPr>
            <p:cNvSpPr>
              <a:spLocks/>
            </p:cNvSpPr>
            <p:nvPr/>
          </p:nvSpPr>
          <p:spPr bwMode="auto">
            <a:xfrm>
              <a:off x="4330701" y="4159250"/>
              <a:ext cx="152400" cy="160338"/>
            </a:xfrm>
            <a:custGeom>
              <a:avLst/>
              <a:gdLst>
                <a:gd name="T0" fmla="*/ 259 w 742"/>
                <a:gd name="T1" fmla="*/ 724 h 783"/>
                <a:gd name="T2" fmla="*/ 684 w 742"/>
                <a:gd name="T3" fmla="*/ 260 h 783"/>
                <a:gd name="T4" fmla="*/ 684 w 742"/>
                <a:gd name="T5" fmla="*/ 59 h 783"/>
                <a:gd name="T6" fmla="*/ 483 w 742"/>
                <a:gd name="T7" fmla="*/ 59 h 783"/>
                <a:gd name="T8" fmla="*/ 58 w 742"/>
                <a:gd name="T9" fmla="*/ 523 h 783"/>
                <a:gd name="T10" fmla="*/ 58 w 742"/>
                <a:gd name="T11" fmla="*/ 724 h 783"/>
                <a:gd name="T12" fmla="*/ 259 w 742"/>
                <a:gd name="T13" fmla="*/ 724 h 783"/>
              </a:gdLst>
              <a:ahLst/>
              <a:cxnLst>
                <a:cxn ang="0">
                  <a:pos x="T0" y="T1"/>
                </a:cxn>
                <a:cxn ang="0">
                  <a:pos x="T2" y="T3"/>
                </a:cxn>
                <a:cxn ang="0">
                  <a:pos x="T4" y="T5"/>
                </a:cxn>
                <a:cxn ang="0">
                  <a:pos x="T6" y="T7"/>
                </a:cxn>
                <a:cxn ang="0">
                  <a:pos x="T8" y="T9"/>
                </a:cxn>
                <a:cxn ang="0">
                  <a:pos x="T10" y="T11"/>
                </a:cxn>
                <a:cxn ang="0">
                  <a:pos x="T12" y="T13"/>
                </a:cxn>
              </a:cxnLst>
              <a:rect l="0" t="0" r="r" b="b"/>
              <a:pathLst>
                <a:path w="742" h="783">
                  <a:moveTo>
                    <a:pt x="259" y="724"/>
                  </a:moveTo>
                  <a:cubicBezTo>
                    <a:pt x="401" y="569"/>
                    <a:pt x="543" y="415"/>
                    <a:pt x="684" y="260"/>
                  </a:cubicBezTo>
                  <a:cubicBezTo>
                    <a:pt x="734" y="205"/>
                    <a:pt x="742" y="113"/>
                    <a:pt x="684" y="59"/>
                  </a:cubicBezTo>
                  <a:cubicBezTo>
                    <a:pt x="629" y="9"/>
                    <a:pt x="537" y="0"/>
                    <a:pt x="483" y="59"/>
                  </a:cubicBezTo>
                  <a:cubicBezTo>
                    <a:pt x="341" y="214"/>
                    <a:pt x="200" y="368"/>
                    <a:pt x="58" y="523"/>
                  </a:cubicBezTo>
                  <a:cubicBezTo>
                    <a:pt x="8" y="578"/>
                    <a:pt x="0" y="670"/>
                    <a:pt x="58" y="724"/>
                  </a:cubicBezTo>
                  <a:cubicBezTo>
                    <a:pt x="113" y="774"/>
                    <a:pt x="206" y="783"/>
                    <a:pt x="259" y="72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8" name="Freeform 74">
              <a:extLst>
                <a:ext uri="{FF2B5EF4-FFF2-40B4-BE49-F238E27FC236}">
                  <a16:creationId xmlns:a16="http://schemas.microsoft.com/office/drawing/2014/main" id="{E47BA694-9EC5-E34A-AD1F-E3B9D48B4FAF}"/>
                </a:ext>
              </a:extLst>
            </p:cNvPr>
            <p:cNvSpPr>
              <a:spLocks/>
            </p:cNvSpPr>
            <p:nvPr/>
          </p:nvSpPr>
          <p:spPr bwMode="auto">
            <a:xfrm>
              <a:off x="4564063" y="4292600"/>
              <a:ext cx="288925" cy="271463"/>
            </a:xfrm>
            <a:custGeom>
              <a:avLst/>
              <a:gdLst>
                <a:gd name="T0" fmla="*/ 1115 w 1404"/>
                <a:gd name="T1" fmla="*/ 142 h 1321"/>
                <a:gd name="T2" fmla="*/ 1111 w 1404"/>
                <a:gd name="T3" fmla="*/ 185 h 1321"/>
                <a:gd name="T4" fmla="*/ 1106 w 1404"/>
                <a:gd name="T5" fmla="*/ 211 h 1321"/>
                <a:gd name="T6" fmla="*/ 1081 w 1404"/>
                <a:gd name="T7" fmla="*/ 301 h 1321"/>
                <a:gd name="T8" fmla="*/ 1015 w 1404"/>
                <a:gd name="T9" fmla="*/ 438 h 1321"/>
                <a:gd name="T10" fmla="*/ 776 w 1404"/>
                <a:gd name="T11" fmla="*/ 708 h 1321"/>
                <a:gd name="T12" fmla="*/ 119 w 1404"/>
                <a:gd name="T13" fmla="*/ 1030 h 1321"/>
                <a:gd name="T14" fmla="*/ 19 w 1404"/>
                <a:gd name="T15" fmla="*/ 1204 h 1321"/>
                <a:gd name="T16" fmla="*/ 194 w 1404"/>
                <a:gd name="T17" fmla="*/ 1304 h 1321"/>
                <a:gd name="T18" fmla="*/ 1399 w 1404"/>
                <a:gd name="T19" fmla="*/ 142 h 1321"/>
                <a:gd name="T20" fmla="*/ 1257 w 1404"/>
                <a:gd name="T21" fmla="*/ 0 h 1321"/>
                <a:gd name="T22" fmla="*/ 1115 w 1404"/>
                <a:gd name="T23" fmla="*/ 142 h 1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4" h="1321">
                  <a:moveTo>
                    <a:pt x="1115" y="142"/>
                  </a:moveTo>
                  <a:cubicBezTo>
                    <a:pt x="1114" y="156"/>
                    <a:pt x="1113" y="171"/>
                    <a:pt x="1111" y="185"/>
                  </a:cubicBezTo>
                  <a:cubicBezTo>
                    <a:pt x="1114" y="159"/>
                    <a:pt x="1107" y="206"/>
                    <a:pt x="1106" y="211"/>
                  </a:cubicBezTo>
                  <a:cubicBezTo>
                    <a:pt x="1099" y="241"/>
                    <a:pt x="1091" y="271"/>
                    <a:pt x="1081" y="301"/>
                  </a:cubicBezTo>
                  <a:cubicBezTo>
                    <a:pt x="1066" y="345"/>
                    <a:pt x="1047" y="385"/>
                    <a:pt x="1015" y="438"/>
                  </a:cubicBezTo>
                  <a:cubicBezTo>
                    <a:pt x="953" y="539"/>
                    <a:pt x="875" y="624"/>
                    <a:pt x="776" y="708"/>
                  </a:cubicBezTo>
                  <a:cubicBezTo>
                    <a:pt x="593" y="863"/>
                    <a:pt x="360" y="975"/>
                    <a:pt x="119" y="1030"/>
                  </a:cubicBezTo>
                  <a:cubicBezTo>
                    <a:pt x="44" y="1046"/>
                    <a:pt x="0" y="1133"/>
                    <a:pt x="19" y="1204"/>
                  </a:cubicBezTo>
                  <a:cubicBezTo>
                    <a:pt x="41" y="1282"/>
                    <a:pt x="119" y="1321"/>
                    <a:pt x="194" y="1304"/>
                  </a:cubicBezTo>
                  <a:cubicBezTo>
                    <a:pt x="744" y="1180"/>
                    <a:pt x="1360" y="750"/>
                    <a:pt x="1399" y="142"/>
                  </a:cubicBezTo>
                  <a:cubicBezTo>
                    <a:pt x="1404" y="65"/>
                    <a:pt x="1330" y="0"/>
                    <a:pt x="1257" y="0"/>
                  </a:cubicBezTo>
                  <a:cubicBezTo>
                    <a:pt x="1176" y="0"/>
                    <a:pt x="1120" y="65"/>
                    <a:pt x="1115"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99" name="Freeform 75">
              <a:extLst>
                <a:ext uri="{FF2B5EF4-FFF2-40B4-BE49-F238E27FC236}">
                  <a16:creationId xmlns:a16="http://schemas.microsoft.com/office/drawing/2014/main" id="{138A8A9C-5FDC-2D8E-05A9-825A8DBFB8B5}"/>
                </a:ext>
              </a:extLst>
            </p:cNvPr>
            <p:cNvSpPr>
              <a:spLocks/>
            </p:cNvSpPr>
            <p:nvPr/>
          </p:nvSpPr>
          <p:spPr bwMode="auto">
            <a:xfrm>
              <a:off x="3894138" y="4522788"/>
              <a:ext cx="388938" cy="411163"/>
            </a:xfrm>
            <a:custGeom>
              <a:avLst/>
              <a:gdLst>
                <a:gd name="T0" fmla="*/ 825 w 1890"/>
                <a:gd name="T1" fmla="*/ 43 h 1998"/>
                <a:gd name="T2" fmla="*/ 19 w 1890"/>
                <a:gd name="T3" fmla="*/ 892 h 1998"/>
                <a:gd name="T4" fmla="*/ 830 w 1890"/>
                <a:gd name="T5" fmla="*/ 1837 h 1998"/>
                <a:gd name="T6" fmla="*/ 1748 w 1890"/>
                <a:gd name="T7" fmla="*/ 1964 h 1998"/>
                <a:gd name="T8" fmla="*/ 1890 w 1890"/>
                <a:gd name="T9" fmla="*/ 1822 h 1998"/>
                <a:gd name="T10" fmla="*/ 1748 w 1890"/>
                <a:gd name="T11" fmla="*/ 1680 h 1998"/>
                <a:gd name="T12" fmla="*/ 477 w 1890"/>
                <a:gd name="T13" fmla="*/ 1270 h 1998"/>
                <a:gd name="T14" fmla="*/ 383 w 1890"/>
                <a:gd name="T15" fmla="*/ 609 h 1998"/>
                <a:gd name="T16" fmla="*/ 901 w 1890"/>
                <a:gd name="T17" fmla="*/ 318 h 1998"/>
                <a:gd name="T18" fmla="*/ 825 w 1890"/>
                <a:gd name="T19" fmla="*/ 43 h 1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0" h="1998">
                  <a:moveTo>
                    <a:pt x="825" y="43"/>
                  </a:moveTo>
                  <a:cubicBezTo>
                    <a:pt x="415" y="142"/>
                    <a:pt x="0" y="422"/>
                    <a:pt x="19" y="892"/>
                  </a:cubicBezTo>
                  <a:cubicBezTo>
                    <a:pt x="39" y="1353"/>
                    <a:pt x="433" y="1674"/>
                    <a:pt x="830" y="1837"/>
                  </a:cubicBezTo>
                  <a:cubicBezTo>
                    <a:pt x="1118" y="1956"/>
                    <a:pt x="1439" y="1998"/>
                    <a:pt x="1748" y="1964"/>
                  </a:cubicBezTo>
                  <a:cubicBezTo>
                    <a:pt x="1824" y="1956"/>
                    <a:pt x="1890" y="1905"/>
                    <a:pt x="1890" y="1822"/>
                  </a:cubicBezTo>
                  <a:cubicBezTo>
                    <a:pt x="1890" y="1752"/>
                    <a:pt x="1825" y="1672"/>
                    <a:pt x="1748" y="1680"/>
                  </a:cubicBezTo>
                  <a:cubicBezTo>
                    <a:pt x="1293" y="1729"/>
                    <a:pt x="801" y="1607"/>
                    <a:pt x="477" y="1270"/>
                  </a:cubicBezTo>
                  <a:cubicBezTo>
                    <a:pt x="302" y="1088"/>
                    <a:pt x="240" y="823"/>
                    <a:pt x="383" y="609"/>
                  </a:cubicBezTo>
                  <a:cubicBezTo>
                    <a:pt x="490" y="450"/>
                    <a:pt x="709" y="364"/>
                    <a:pt x="901" y="318"/>
                  </a:cubicBezTo>
                  <a:cubicBezTo>
                    <a:pt x="1078" y="275"/>
                    <a:pt x="1003" y="0"/>
                    <a:pt x="825" y="4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0" name="Freeform 76">
              <a:extLst>
                <a:ext uri="{FF2B5EF4-FFF2-40B4-BE49-F238E27FC236}">
                  <a16:creationId xmlns:a16="http://schemas.microsoft.com/office/drawing/2014/main" id="{F0F20BB0-4BB7-3A8D-8295-BB1B1A0C8925}"/>
                </a:ext>
              </a:extLst>
            </p:cNvPr>
            <p:cNvSpPr>
              <a:spLocks/>
            </p:cNvSpPr>
            <p:nvPr/>
          </p:nvSpPr>
          <p:spPr bwMode="auto">
            <a:xfrm>
              <a:off x="4268788" y="4616450"/>
              <a:ext cx="136525" cy="177800"/>
            </a:xfrm>
            <a:custGeom>
              <a:avLst/>
              <a:gdLst>
                <a:gd name="T0" fmla="*/ 90 w 663"/>
                <a:gd name="T1" fmla="*/ 269 h 866"/>
                <a:gd name="T2" fmla="*/ 97 w 663"/>
                <a:gd name="T3" fmla="*/ 274 h 866"/>
                <a:gd name="T4" fmla="*/ 100 w 663"/>
                <a:gd name="T5" fmla="*/ 276 h 866"/>
                <a:gd name="T6" fmla="*/ 130 w 663"/>
                <a:gd name="T7" fmla="*/ 302 h 866"/>
                <a:gd name="T8" fmla="*/ 189 w 663"/>
                <a:gd name="T9" fmla="*/ 361 h 866"/>
                <a:gd name="T10" fmla="*/ 215 w 663"/>
                <a:gd name="T11" fmla="*/ 390 h 866"/>
                <a:gd name="T12" fmla="*/ 229 w 663"/>
                <a:gd name="T13" fmla="*/ 407 h 866"/>
                <a:gd name="T14" fmla="*/ 223 w 663"/>
                <a:gd name="T15" fmla="*/ 400 h 866"/>
                <a:gd name="T16" fmla="*/ 270 w 663"/>
                <a:gd name="T17" fmla="*/ 469 h 866"/>
                <a:gd name="T18" fmla="*/ 309 w 663"/>
                <a:gd name="T19" fmla="*/ 538 h 866"/>
                <a:gd name="T20" fmla="*/ 326 w 663"/>
                <a:gd name="T21" fmla="*/ 573 h 866"/>
                <a:gd name="T22" fmla="*/ 324 w 663"/>
                <a:gd name="T23" fmla="*/ 568 h 866"/>
                <a:gd name="T24" fmla="*/ 330 w 663"/>
                <a:gd name="T25" fmla="*/ 584 h 866"/>
                <a:gd name="T26" fmla="*/ 374 w 663"/>
                <a:gd name="T27" fmla="*/ 745 h 866"/>
                <a:gd name="T28" fmla="*/ 549 w 663"/>
                <a:gd name="T29" fmla="*/ 844 h 866"/>
                <a:gd name="T30" fmla="*/ 649 w 663"/>
                <a:gd name="T31" fmla="*/ 669 h 866"/>
                <a:gd name="T32" fmla="*/ 234 w 663"/>
                <a:gd name="T33" fmla="*/ 23 h 866"/>
                <a:gd name="T34" fmla="*/ 124 w 663"/>
                <a:gd name="T35" fmla="*/ 9 h 866"/>
                <a:gd name="T36" fmla="*/ 39 w 663"/>
                <a:gd name="T37" fmla="*/ 74 h 866"/>
                <a:gd name="T38" fmla="*/ 90 w 663"/>
                <a:gd name="T39" fmla="*/ 269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3" h="866">
                  <a:moveTo>
                    <a:pt x="90" y="269"/>
                  </a:moveTo>
                  <a:cubicBezTo>
                    <a:pt x="94" y="272"/>
                    <a:pt x="116" y="288"/>
                    <a:pt x="97" y="274"/>
                  </a:cubicBezTo>
                  <a:cubicBezTo>
                    <a:pt x="80" y="261"/>
                    <a:pt x="96" y="273"/>
                    <a:pt x="100" y="276"/>
                  </a:cubicBezTo>
                  <a:cubicBezTo>
                    <a:pt x="110" y="285"/>
                    <a:pt x="120" y="293"/>
                    <a:pt x="130" y="302"/>
                  </a:cubicBezTo>
                  <a:cubicBezTo>
                    <a:pt x="151" y="321"/>
                    <a:pt x="170" y="340"/>
                    <a:pt x="189" y="361"/>
                  </a:cubicBezTo>
                  <a:cubicBezTo>
                    <a:pt x="198" y="370"/>
                    <a:pt x="207" y="380"/>
                    <a:pt x="215" y="390"/>
                  </a:cubicBezTo>
                  <a:cubicBezTo>
                    <a:pt x="220" y="396"/>
                    <a:pt x="225" y="402"/>
                    <a:pt x="229" y="407"/>
                  </a:cubicBezTo>
                  <a:cubicBezTo>
                    <a:pt x="241" y="422"/>
                    <a:pt x="212" y="385"/>
                    <a:pt x="223" y="400"/>
                  </a:cubicBezTo>
                  <a:cubicBezTo>
                    <a:pt x="240" y="422"/>
                    <a:pt x="256" y="445"/>
                    <a:pt x="270" y="469"/>
                  </a:cubicBezTo>
                  <a:cubicBezTo>
                    <a:pt x="284" y="491"/>
                    <a:pt x="297" y="514"/>
                    <a:pt x="309" y="538"/>
                  </a:cubicBezTo>
                  <a:cubicBezTo>
                    <a:pt x="315" y="549"/>
                    <a:pt x="320" y="561"/>
                    <a:pt x="326" y="573"/>
                  </a:cubicBezTo>
                  <a:cubicBezTo>
                    <a:pt x="330" y="583"/>
                    <a:pt x="335" y="603"/>
                    <a:pt x="324" y="568"/>
                  </a:cubicBezTo>
                  <a:cubicBezTo>
                    <a:pt x="325" y="573"/>
                    <a:pt x="328" y="579"/>
                    <a:pt x="330" y="584"/>
                  </a:cubicBezTo>
                  <a:cubicBezTo>
                    <a:pt x="350" y="636"/>
                    <a:pt x="365" y="690"/>
                    <a:pt x="374" y="745"/>
                  </a:cubicBezTo>
                  <a:cubicBezTo>
                    <a:pt x="388" y="818"/>
                    <a:pt x="481" y="866"/>
                    <a:pt x="549" y="844"/>
                  </a:cubicBezTo>
                  <a:cubicBezTo>
                    <a:pt x="628" y="819"/>
                    <a:pt x="663" y="748"/>
                    <a:pt x="649" y="669"/>
                  </a:cubicBezTo>
                  <a:cubicBezTo>
                    <a:pt x="602" y="408"/>
                    <a:pt x="446" y="179"/>
                    <a:pt x="234" y="23"/>
                  </a:cubicBezTo>
                  <a:cubicBezTo>
                    <a:pt x="206" y="3"/>
                    <a:pt x="156" y="0"/>
                    <a:pt x="124" y="9"/>
                  </a:cubicBezTo>
                  <a:cubicBezTo>
                    <a:pt x="91" y="18"/>
                    <a:pt x="56" y="44"/>
                    <a:pt x="39" y="74"/>
                  </a:cubicBezTo>
                  <a:cubicBezTo>
                    <a:pt x="0" y="149"/>
                    <a:pt x="26" y="222"/>
                    <a:pt x="90" y="26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1" name="Freeform 77">
              <a:extLst>
                <a:ext uri="{FF2B5EF4-FFF2-40B4-BE49-F238E27FC236}">
                  <a16:creationId xmlns:a16="http://schemas.microsoft.com/office/drawing/2014/main" id="{9A5A3870-F8F3-B162-F2D2-59F4BCEC0E7D}"/>
                </a:ext>
              </a:extLst>
            </p:cNvPr>
            <p:cNvSpPr>
              <a:spLocks/>
            </p:cNvSpPr>
            <p:nvPr/>
          </p:nvSpPr>
          <p:spPr bwMode="auto">
            <a:xfrm>
              <a:off x="4332288" y="4606925"/>
              <a:ext cx="131763" cy="115888"/>
            </a:xfrm>
            <a:custGeom>
              <a:avLst/>
              <a:gdLst>
                <a:gd name="T0" fmla="*/ 243 w 645"/>
                <a:gd name="T1" fmla="*/ 526 h 569"/>
                <a:gd name="T2" fmla="*/ 603 w 645"/>
                <a:gd name="T3" fmla="*/ 245 h 569"/>
                <a:gd name="T4" fmla="*/ 645 w 645"/>
                <a:gd name="T5" fmla="*/ 144 h 569"/>
                <a:gd name="T6" fmla="*/ 603 w 645"/>
                <a:gd name="T7" fmla="*/ 43 h 569"/>
                <a:gd name="T8" fmla="*/ 503 w 645"/>
                <a:gd name="T9" fmla="*/ 2 h 569"/>
                <a:gd name="T10" fmla="*/ 465 w 645"/>
                <a:gd name="T11" fmla="*/ 7 h 569"/>
                <a:gd name="T12" fmla="*/ 402 w 645"/>
                <a:gd name="T13" fmla="*/ 43 h 569"/>
                <a:gd name="T14" fmla="*/ 42 w 645"/>
                <a:gd name="T15" fmla="*/ 325 h 569"/>
                <a:gd name="T16" fmla="*/ 0 w 645"/>
                <a:gd name="T17" fmla="*/ 425 h 569"/>
                <a:gd name="T18" fmla="*/ 42 w 645"/>
                <a:gd name="T19" fmla="*/ 526 h 569"/>
                <a:gd name="T20" fmla="*/ 142 w 645"/>
                <a:gd name="T21" fmla="*/ 567 h 569"/>
                <a:gd name="T22" fmla="*/ 180 w 645"/>
                <a:gd name="T23" fmla="*/ 562 h 569"/>
                <a:gd name="T24" fmla="*/ 243 w 645"/>
                <a:gd name="T25" fmla="*/ 526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5" h="569">
                  <a:moveTo>
                    <a:pt x="243" y="526"/>
                  </a:moveTo>
                  <a:cubicBezTo>
                    <a:pt x="363" y="432"/>
                    <a:pt x="483" y="338"/>
                    <a:pt x="603" y="245"/>
                  </a:cubicBezTo>
                  <a:cubicBezTo>
                    <a:pt x="630" y="224"/>
                    <a:pt x="645" y="176"/>
                    <a:pt x="645" y="144"/>
                  </a:cubicBezTo>
                  <a:cubicBezTo>
                    <a:pt x="645" y="109"/>
                    <a:pt x="629" y="67"/>
                    <a:pt x="603" y="43"/>
                  </a:cubicBezTo>
                  <a:cubicBezTo>
                    <a:pt x="576" y="19"/>
                    <a:pt x="541" y="0"/>
                    <a:pt x="503" y="2"/>
                  </a:cubicBezTo>
                  <a:cubicBezTo>
                    <a:pt x="490" y="4"/>
                    <a:pt x="478" y="5"/>
                    <a:pt x="465" y="7"/>
                  </a:cubicBezTo>
                  <a:cubicBezTo>
                    <a:pt x="441" y="14"/>
                    <a:pt x="420" y="26"/>
                    <a:pt x="402" y="43"/>
                  </a:cubicBezTo>
                  <a:cubicBezTo>
                    <a:pt x="282" y="137"/>
                    <a:pt x="162" y="231"/>
                    <a:pt x="42" y="325"/>
                  </a:cubicBezTo>
                  <a:cubicBezTo>
                    <a:pt x="15" y="345"/>
                    <a:pt x="0" y="393"/>
                    <a:pt x="0" y="425"/>
                  </a:cubicBezTo>
                  <a:cubicBezTo>
                    <a:pt x="0" y="460"/>
                    <a:pt x="16" y="502"/>
                    <a:pt x="42" y="526"/>
                  </a:cubicBezTo>
                  <a:cubicBezTo>
                    <a:pt x="69" y="551"/>
                    <a:pt x="104" y="569"/>
                    <a:pt x="142" y="567"/>
                  </a:cubicBezTo>
                  <a:cubicBezTo>
                    <a:pt x="155" y="566"/>
                    <a:pt x="168" y="564"/>
                    <a:pt x="180" y="562"/>
                  </a:cubicBezTo>
                  <a:cubicBezTo>
                    <a:pt x="204" y="555"/>
                    <a:pt x="225" y="543"/>
                    <a:pt x="243" y="526"/>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2" name="Freeform 78">
              <a:extLst>
                <a:ext uri="{FF2B5EF4-FFF2-40B4-BE49-F238E27FC236}">
                  <a16:creationId xmlns:a16="http://schemas.microsoft.com/office/drawing/2014/main" id="{8012AF8B-955A-97A5-BEF0-ADF0E1A95D5A}"/>
                </a:ext>
              </a:extLst>
            </p:cNvPr>
            <p:cNvSpPr>
              <a:spLocks/>
            </p:cNvSpPr>
            <p:nvPr/>
          </p:nvSpPr>
          <p:spPr bwMode="auto">
            <a:xfrm>
              <a:off x="4316413" y="4494213"/>
              <a:ext cx="417513" cy="465138"/>
            </a:xfrm>
            <a:custGeom>
              <a:avLst/>
              <a:gdLst>
                <a:gd name="T0" fmla="*/ 1300 w 2024"/>
                <a:gd name="T1" fmla="*/ 333 h 2264"/>
                <a:gd name="T2" fmla="*/ 1494 w 2024"/>
                <a:gd name="T3" fmla="*/ 1487 h 2264"/>
                <a:gd name="T4" fmla="*/ 249 w 2024"/>
                <a:gd name="T5" fmla="*/ 1841 h 2264"/>
                <a:gd name="T6" fmla="*/ 173 w 2024"/>
                <a:gd name="T7" fmla="*/ 2116 h 2264"/>
                <a:gd name="T8" fmla="*/ 1492 w 2024"/>
                <a:gd name="T9" fmla="*/ 1902 h 2264"/>
                <a:gd name="T10" fmla="*/ 1905 w 2024"/>
                <a:gd name="T11" fmla="*/ 674 h 2264"/>
                <a:gd name="T12" fmla="*/ 1444 w 2024"/>
                <a:gd name="T13" fmla="*/ 88 h 2264"/>
                <a:gd name="T14" fmla="*/ 1300 w 2024"/>
                <a:gd name="T15" fmla="*/ 333 h 22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24" h="2264">
                  <a:moveTo>
                    <a:pt x="1300" y="333"/>
                  </a:moveTo>
                  <a:cubicBezTo>
                    <a:pt x="1723" y="565"/>
                    <a:pt x="1741" y="1116"/>
                    <a:pt x="1494" y="1487"/>
                  </a:cubicBezTo>
                  <a:cubicBezTo>
                    <a:pt x="1225" y="1889"/>
                    <a:pt x="686" y="1987"/>
                    <a:pt x="249" y="1841"/>
                  </a:cubicBezTo>
                  <a:cubicBezTo>
                    <a:pt x="75" y="1783"/>
                    <a:pt x="0" y="2058"/>
                    <a:pt x="173" y="2116"/>
                  </a:cubicBezTo>
                  <a:cubicBezTo>
                    <a:pt x="616" y="2264"/>
                    <a:pt x="1124" y="2197"/>
                    <a:pt x="1492" y="1902"/>
                  </a:cubicBezTo>
                  <a:cubicBezTo>
                    <a:pt x="1848" y="1617"/>
                    <a:pt x="2024" y="1117"/>
                    <a:pt x="1905" y="674"/>
                  </a:cubicBezTo>
                  <a:cubicBezTo>
                    <a:pt x="1838" y="422"/>
                    <a:pt x="1672" y="213"/>
                    <a:pt x="1444" y="88"/>
                  </a:cubicBezTo>
                  <a:cubicBezTo>
                    <a:pt x="1283" y="0"/>
                    <a:pt x="1140" y="245"/>
                    <a:pt x="1300" y="33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3" name="Freeform 79">
              <a:extLst>
                <a:ext uri="{FF2B5EF4-FFF2-40B4-BE49-F238E27FC236}">
                  <a16:creationId xmlns:a16="http://schemas.microsoft.com/office/drawing/2014/main" id="{671D75CA-C4EF-E1E7-CA55-851E461B9D32}"/>
                </a:ext>
              </a:extLst>
            </p:cNvPr>
            <p:cNvSpPr>
              <a:spLocks/>
            </p:cNvSpPr>
            <p:nvPr/>
          </p:nvSpPr>
          <p:spPr bwMode="auto">
            <a:xfrm>
              <a:off x="4206876" y="4867275"/>
              <a:ext cx="171450" cy="66675"/>
            </a:xfrm>
            <a:custGeom>
              <a:avLst/>
              <a:gdLst>
                <a:gd name="T0" fmla="*/ 146 w 836"/>
                <a:gd name="T1" fmla="*/ 288 h 321"/>
                <a:gd name="T2" fmla="*/ 690 w 836"/>
                <a:gd name="T3" fmla="*/ 317 h 321"/>
                <a:gd name="T4" fmla="*/ 832 w 836"/>
                <a:gd name="T5" fmla="*/ 175 h 321"/>
                <a:gd name="T6" fmla="*/ 690 w 836"/>
                <a:gd name="T7" fmla="*/ 33 h 321"/>
                <a:gd name="T8" fmla="*/ 146 w 836"/>
                <a:gd name="T9" fmla="*/ 4 h 321"/>
                <a:gd name="T10" fmla="*/ 3 w 836"/>
                <a:gd name="T11" fmla="*/ 146 h 321"/>
                <a:gd name="T12" fmla="*/ 146 w 836"/>
                <a:gd name="T13" fmla="*/ 288 h 321"/>
              </a:gdLst>
              <a:ahLst/>
              <a:cxnLst>
                <a:cxn ang="0">
                  <a:pos x="T0" y="T1"/>
                </a:cxn>
                <a:cxn ang="0">
                  <a:pos x="T2" y="T3"/>
                </a:cxn>
                <a:cxn ang="0">
                  <a:pos x="T4" y="T5"/>
                </a:cxn>
                <a:cxn ang="0">
                  <a:pos x="T6" y="T7"/>
                </a:cxn>
                <a:cxn ang="0">
                  <a:pos x="T8" y="T9"/>
                </a:cxn>
                <a:cxn ang="0">
                  <a:pos x="T10" y="T11"/>
                </a:cxn>
                <a:cxn ang="0">
                  <a:pos x="T12" y="T13"/>
                </a:cxn>
              </a:cxnLst>
              <a:rect l="0" t="0" r="r" b="b"/>
              <a:pathLst>
                <a:path w="836" h="321">
                  <a:moveTo>
                    <a:pt x="146" y="288"/>
                  </a:moveTo>
                  <a:cubicBezTo>
                    <a:pt x="327" y="298"/>
                    <a:pt x="509" y="307"/>
                    <a:pt x="690" y="317"/>
                  </a:cubicBezTo>
                  <a:cubicBezTo>
                    <a:pt x="765" y="321"/>
                    <a:pt x="836" y="249"/>
                    <a:pt x="832" y="175"/>
                  </a:cubicBezTo>
                  <a:cubicBezTo>
                    <a:pt x="829" y="94"/>
                    <a:pt x="770" y="37"/>
                    <a:pt x="690" y="33"/>
                  </a:cubicBezTo>
                  <a:cubicBezTo>
                    <a:pt x="509" y="23"/>
                    <a:pt x="327" y="13"/>
                    <a:pt x="146" y="4"/>
                  </a:cubicBezTo>
                  <a:cubicBezTo>
                    <a:pt x="71" y="0"/>
                    <a:pt x="0" y="72"/>
                    <a:pt x="3" y="146"/>
                  </a:cubicBezTo>
                  <a:cubicBezTo>
                    <a:pt x="7" y="226"/>
                    <a:pt x="66" y="284"/>
                    <a:pt x="146" y="288"/>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4" name="Freeform 80">
              <a:extLst>
                <a:ext uri="{FF2B5EF4-FFF2-40B4-BE49-F238E27FC236}">
                  <a16:creationId xmlns:a16="http://schemas.microsoft.com/office/drawing/2014/main" id="{0EA1FD42-8732-1BFC-5939-F391B134FD4D}"/>
                </a:ext>
              </a:extLst>
            </p:cNvPr>
            <p:cNvSpPr>
              <a:spLocks/>
            </p:cNvSpPr>
            <p:nvPr/>
          </p:nvSpPr>
          <p:spPr bwMode="auto">
            <a:xfrm>
              <a:off x="3983038" y="4864100"/>
              <a:ext cx="536575" cy="423863"/>
            </a:xfrm>
            <a:custGeom>
              <a:avLst/>
              <a:gdLst>
                <a:gd name="T0" fmla="*/ 635 w 2610"/>
                <a:gd name="T1" fmla="*/ 139 h 2063"/>
                <a:gd name="T2" fmla="*/ 34 w 2610"/>
                <a:gd name="T3" fmla="*/ 1476 h 2063"/>
                <a:gd name="T4" fmla="*/ 45 w 2610"/>
                <a:gd name="T5" fmla="*/ 1724 h 2063"/>
                <a:gd name="T6" fmla="*/ 195 w 2610"/>
                <a:gd name="T7" fmla="*/ 1839 h 2063"/>
                <a:gd name="T8" fmla="*/ 741 w 2610"/>
                <a:gd name="T9" fmla="*/ 1970 h 2063"/>
                <a:gd name="T10" fmla="*/ 2195 w 2610"/>
                <a:gd name="T11" fmla="*/ 1948 h 2063"/>
                <a:gd name="T12" fmla="*/ 2605 w 2610"/>
                <a:gd name="T13" fmla="*/ 1677 h 2063"/>
                <a:gd name="T14" fmla="*/ 2585 w 2610"/>
                <a:gd name="T15" fmla="*/ 1395 h 2063"/>
                <a:gd name="T16" fmla="*/ 2090 w 2610"/>
                <a:gd name="T17" fmla="*/ 211 h 2063"/>
                <a:gd name="T18" fmla="*/ 1889 w 2610"/>
                <a:gd name="T19" fmla="*/ 412 h 2063"/>
                <a:gd name="T20" fmla="*/ 2278 w 2610"/>
                <a:gd name="T21" fmla="*/ 1266 h 2063"/>
                <a:gd name="T22" fmla="*/ 2319 w 2610"/>
                <a:gd name="T23" fmla="*/ 1581 h 2063"/>
                <a:gd name="T24" fmla="*/ 2321 w 2610"/>
                <a:gd name="T25" fmla="*/ 1662 h 2063"/>
                <a:gd name="T26" fmla="*/ 2320 w 2610"/>
                <a:gd name="T27" fmla="*/ 1687 h 2063"/>
                <a:gd name="T28" fmla="*/ 2358 w 2610"/>
                <a:gd name="T29" fmla="*/ 1587 h 2063"/>
                <a:gd name="T30" fmla="*/ 2326 w 2610"/>
                <a:gd name="T31" fmla="*/ 1603 h 2063"/>
                <a:gd name="T32" fmla="*/ 2243 w 2610"/>
                <a:gd name="T33" fmla="*/ 1637 h 2063"/>
                <a:gd name="T34" fmla="*/ 1063 w 2610"/>
                <a:gd name="T35" fmla="*/ 1720 h 2063"/>
                <a:gd name="T36" fmla="*/ 525 w 2610"/>
                <a:gd name="T37" fmla="*/ 1644 h 2063"/>
                <a:gd name="T38" fmla="*/ 324 w 2610"/>
                <a:gd name="T39" fmla="*/ 1587 h 2063"/>
                <a:gd name="T40" fmla="*/ 283 w 2610"/>
                <a:gd name="T41" fmla="*/ 1566 h 2063"/>
                <a:gd name="T42" fmla="*/ 279 w 2610"/>
                <a:gd name="T43" fmla="*/ 1564 h 2063"/>
                <a:gd name="T44" fmla="*/ 303 w 2610"/>
                <a:gd name="T45" fmla="*/ 1627 h 2063"/>
                <a:gd name="T46" fmla="*/ 306 w 2610"/>
                <a:gd name="T47" fmla="*/ 1589 h 2063"/>
                <a:gd name="T48" fmla="*/ 329 w 2610"/>
                <a:gd name="T49" fmla="*/ 1419 h 2063"/>
                <a:gd name="T50" fmla="*/ 365 w 2610"/>
                <a:gd name="T51" fmla="*/ 1251 h 2063"/>
                <a:gd name="T52" fmla="*/ 474 w 2610"/>
                <a:gd name="T53" fmla="*/ 924 h 2063"/>
                <a:gd name="T54" fmla="*/ 836 w 2610"/>
                <a:gd name="T55" fmla="*/ 340 h 2063"/>
                <a:gd name="T56" fmla="*/ 635 w 2610"/>
                <a:gd name="T57" fmla="*/ 139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0" h="2063">
                  <a:moveTo>
                    <a:pt x="635" y="139"/>
                  </a:moveTo>
                  <a:cubicBezTo>
                    <a:pt x="311" y="519"/>
                    <a:pt x="99" y="979"/>
                    <a:pt x="34" y="1476"/>
                  </a:cubicBezTo>
                  <a:cubicBezTo>
                    <a:pt x="23" y="1557"/>
                    <a:pt x="0" y="1649"/>
                    <a:pt x="45" y="1724"/>
                  </a:cubicBezTo>
                  <a:cubicBezTo>
                    <a:pt x="78" y="1780"/>
                    <a:pt x="138" y="1813"/>
                    <a:pt x="195" y="1839"/>
                  </a:cubicBezTo>
                  <a:cubicBezTo>
                    <a:pt x="366" y="1914"/>
                    <a:pt x="557" y="1944"/>
                    <a:pt x="741" y="1970"/>
                  </a:cubicBezTo>
                  <a:cubicBezTo>
                    <a:pt x="1209" y="2035"/>
                    <a:pt x="1733" y="2063"/>
                    <a:pt x="2195" y="1948"/>
                  </a:cubicBezTo>
                  <a:cubicBezTo>
                    <a:pt x="2339" y="1912"/>
                    <a:pt x="2595" y="1856"/>
                    <a:pt x="2605" y="1677"/>
                  </a:cubicBezTo>
                  <a:cubicBezTo>
                    <a:pt x="2610" y="1583"/>
                    <a:pt x="2597" y="1487"/>
                    <a:pt x="2585" y="1395"/>
                  </a:cubicBezTo>
                  <a:cubicBezTo>
                    <a:pt x="2529" y="965"/>
                    <a:pt x="2386" y="536"/>
                    <a:pt x="2090" y="211"/>
                  </a:cubicBezTo>
                  <a:cubicBezTo>
                    <a:pt x="1967" y="75"/>
                    <a:pt x="1766" y="277"/>
                    <a:pt x="1889" y="412"/>
                  </a:cubicBezTo>
                  <a:cubicBezTo>
                    <a:pt x="2104" y="648"/>
                    <a:pt x="2216" y="957"/>
                    <a:pt x="2278" y="1266"/>
                  </a:cubicBezTo>
                  <a:cubicBezTo>
                    <a:pt x="2298" y="1370"/>
                    <a:pt x="2313" y="1475"/>
                    <a:pt x="2319" y="1581"/>
                  </a:cubicBezTo>
                  <a:cubicBezTo>
                    <a:pt x="2320" y="1608"/>
                    <a:pt x="2317" y="1636"/>
                    <a:pt x="2321" y="1662"/>
                  </a:cubicBezTo>
                  <a:cubicBezTo>
                    <a:pt x="2322" y="1669"/>
                    <a:pt x="2318" y="1681"/>
                    <a:pt x="2320" y="1687"/>
                  </a:cubicBezTo>
                  <a:cubicBezTo>
                    <a:pt x="2333" y="1654"/>
                    <a:pt x="2345" y="1620"/>
                    <a:pt x="2358" y="1587"/>
                  </a:cubicBezTo>
                  <a:cubicBezTo>
                    <a:pt x="2347" y="1593"/>
                    <a:pt x="2337" y="1598"/>
                    <a:pt x="2326" y="1603"/>
                  </a:cubicBezTo>
                  <a:cubicBezTo>
                    <a:pt x="2299" y="1607"/>
                    <a:pt x="2269" y="1628"/>
                    <a:pt x="2243" y="1637"/>
                  </a:cubicBezTo>
                  <a:cubicBezTo>
                    <a:pt x="1876" y="1765"/>
                    <a:pt x="1445" y="1747"/>
                    <a:pt x="1063" y="1720"/>
                  </a:cubicBezTo>
                  <a:cubicBezTo>
                    <a:pt x="882" y="1707"/>
                    <a:pt x="701" y="1684"/>
                    <a:pt x="525" y="1644"/>
                  </a:cubicBezTo>
                  <a:cubicBezTo>
                    <a:pt x="458" y="1629"/>
                    <a:pt x="387" y="1614"/>
                    <a:pt x="324" y="1587"/>
                  </a:cubicBezTo>
                  <a:cubicBezTo>
                    <a:pt x="311" y="1581"/>
                    <a:pt x="296" y="1569"/>
                    <a:pt x="283" y="1566"/>
                  </a:cubicBezTo>
                  <a:cubicBezTo>
                    <a:pt x="269" y="1562"/>
                    <a:pt x="285" y="1561"/>
                    <a:pt x="279" y="1564"/>
                  </a:cubicBezTo>
                  <a:cubicBezTo>
                    <a:pt x="258" y="1542"/>
                    <a:pt x="266" y="1563"/>
                    <a:pt x="303" y="1627"/>
                  </a:cubicBezTo>
                  <a:cubicBezTo>
                    <a:pt x="304" y="1615"/>
                    <a:pt x="305" y="1602"/>
                    <a:pt x="306" y="1589"/>
                  </a:cubicBezTo>
                  <a:cubicBezTo>
                    <a:pt x="322" y="1539"/>
                    <a:pt x="319" y="1472"/>
                    <a:pt x="329" y="1419"/>
                  </a:cubicBezTo>
                  <a:cubicBezTo>
                    <a:pt x="339" y="1363"/>
                    <a:pt x="351" y="1307"/>
                    <a:pt x="365" y="1251"/>
                  </a:cubicBezTo>
                  <a:cubicBezTo>
                    <a:pt x="393" y="1140"/>
                    <a:pt x="429" y="1030"/>
                    <a:pt x="474" y="924"/>
                  </a:cubicBezTo>
                  <a:cubicBezTo>
                    <a:pt x="564" y="713"/>
                    <a:pt x="687" y="515"/>
                    <a:pt x="836" y="340"/>
                  </a:cubicBezTo>
                  <a:cubicBezTo>
                    <a:pt x="954" y="202"/>
                    <a:pt x="754" y="0"/>
                    <a:pt x="635" y="13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5" name="Freeform 81">
              <a:extLst>
                <a:ext uri="{FF2B5EF4-FFF2-40B4-BE49-F238E27FC236}">
                  <a16:creationId xmlns:a16="http://schemas.microsoft.com/office/drawing/2014/main" id="{066D8D0B-58CC-C59E-75D3-22FC8A530049}"/>
                </a:ext>
              </a:extLst>
            </p:cNvPr>
            <p:cNvSpPr>
              <a:spLocks/>
            </p:cNvSpPr>
            <p:nvPr/>
          </p:nvSpPr>
          <p:spPr bwMode="auto">
            <a:xfrm>
              <a:off x="4406901" y="3811588"/>
              <a:ext cx="2122488" cy="730250"/>
            </a:xfrm>
            <a:custGeom>
              <a:avLst/>
              <a:gdLst>
                <a:gd name="T0" fmla="*/ 10069 w 10315"/>
                <a:gd name="T1" fmla="*/ 2423 h 3552"/>
                <a:gd name="T2" fmla="*/ 5614 w 10315"/>
                <a:gd name="T3" fmla="*/ 3165 h 3552"/>
                <a:gd name="T4" fmla="*/ 3396 w 10315"/>
                <a:gd name="T5" fmla="*/ 2827 h 3552"/>
                <a:gd name="T6" fmla="*/ 1579 w 10315"/>
                <a:gd name="T7" fmla="*/ 1935 h 3552"/>
                <a:gd name="T8" fmla="*/ 334 w 10315"/>
                <a:gd name="T9" fmla="*/ 172 h 3552"/>
                <a:gd name="T10" fmla="*/ 60 w 10315"/>
                <a:gd name="T11" fmla="*/ 248 h 3552"/>
                <a:gd name="T12" fmla="*/ 1148 w 10315"/>
                <a:gd name="T13" fmla="*/ 1936 h 3552"/>
                <a:gd name="T14" fmla="*/ 2912 w 10315"/>
                <a:gd name="T15" fmla="*/ 2970 h 3552"/>
                <a:gd name="T16" fmla="*/ 7592 w 10315"/>
                <a:gd name="T17" fmla="*/ 3336 h 3552"/>
                <a:gd name="T18" fmla="*/ 10144 w 10315"/>
                <a:gd name="T19" fmla="*/ 2697 h 3552"/>
                <a:gd name="T20" fmla="*/ 10069 w 10315"/>
                <a:gd name="T21" fmla="*/ 2423 h 3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15" h="3552">
                  <a:moveTo>
                    <a:pt x="10069" y="2423"/>
                  </a:moveTo>
                  <a:cubicBezTo>
                    <a:pt x="8650" y="2945"/>
                    <a:pt x="7127" y="3212"/>
                    <a:pt x="5614" y="3165"/>
                  </a:cubicBezTo>
                  <a:cubicBezTo>
                    <a:pt x="4864" y="3141"/>
                    <a:pt x="4117" y="3037"/>
                    <a:pt x="3396" y="2827"/>
                  </a:cubicBezTo>
                  <a:cubicBezTo>
                    <a:pt x="2744" y="2638"/>
                    <a:pt x="2111" y="2364"/>
                    <a:pt x="1579" y="1935"/>
                  </a:cubicBezTo>
                  <a:cubicBezTo>
                    <a:pt x="1006" y="1473"/>
                    <a:pt x="573" y="868"/>
                    <a:pt x="334" y="172"/>
                  </a:cubicBezTo>
                  <a:cubicBezTo>
                    <a:pt x="275" y="0"/>
                    <a:pt x="0" y="74"/>
                    <a:pt x="60" y="248"/>
                  </a:cubicBezTo>
                  <a:cubicBezTo>
                    <a:pt x="280" y="891"/>
                    <a:pt x="650" y="1472"/>
                    <a:pt x="1148" y="1936"/>
                  </a:cubicBezTo>
                  <a:cubicBezTo>
                    <a:pt x="1654" y="2409"/>
                    <a:pt x="2262" y="2741"/>
                    <a:pt x="2912" y="2970"/>
                  </a:cubicBezTo>
                  <a:cubicBezTo>
                    <a:pt x="4404" y="3497"/>
                    <a:pt x="6037" y="3552"/>
                    <a:pt x="7592" y="3336"/>
                  </a:cubicBezTo>
                  <a:cubicBezTo>
                    <a:pt x="8462" y="3214"/>
                    <a:pt x="9320" y="3000"/>
                    <a:pt x="10144" y="2697"/>
                  </a:cubicBezTo>
                  <a:cubicBezTo>
                    <a:pt x="10315" y="2634"/>
                    <a:pt x="10241" y="2359"/>
                    <a:pt x="10069" y="242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6" name="Freeform 82">
              <a:extLst>
                <a:ext uri="{FF2B5EF4-FFF2-40B4-BE49-F238E27FC236}">
                  <a16:creationId xmlns:a16="http://schemas.microsoft.com/office/drawing/2014/main" id="{F84B97AE-DA16-2850-2871-3E94B48A5CF7}"/>
                </a:ext>
              </a:extLst>
            </p:cNvPr>
            <p:cNvSpPr>
              <a:spLocks/>
            </p:cNvSpPr>
            <p:nvPr/>
          </p:nvSpPr>
          <p:spPr bwMode="auto">
            <a:xfrm>
              <a:off x="7197726" y="3381375"/>
              <a:ext cx="100013" cy="295275"/>
            </a:xfrm>
            <a:custGeom>
              <a:avLst/>
              <a:gdLst>
                <a:gd name="T0" fmla="*/ 187 w 485"/>
                <a:gd name="T1" fmla="*/ 142 h 1439"/>
                <a:gd name="T2" fmla="*/ 25 w 485"/>
                <a:gd name="T3" fmla="*/ 1243 h 1439"/>
                <a:gd name="T4" fmla="*/ 124 w 485"/>
                <a:gd name="T5" fmla="*/ 1418 h 1439"/>
                <a:gd name="T6" fmla="*/ 299 w 485"/>
                <a:gd name="T7" fmla="*/ 1319 h 1439"/>
                <a:gd name="T8" fmla="*/ 471 w 485"/>
                <a:gd name="T9" fmla="*/ 142 h 1439"/>
                <a:gd name="T10" fmla="*/ 329 w 485"/>
                <a:gd name="T11" fmla="*/ 0 h 1439"/>
                <a:gd name="T12" fmla="*/ 187 w 485"/>
                <a:gd name="T13" fmla="*/ 142 h 1439"/>
              </a:gdLst>
              <a:ahLst/>
              <a:cxnLst>
                <a:cxn ang="0">
                  <a:pos x="T0" y="T1"/>
                </a:cxn>
                <a:cxn ang="0">
                  <a:pos x="T2" y="T3"/>
                </a:cxn>
                <a:cxn ang="0">
                  <a:pos x="T4" y="T5"/>
                </a:cxn>
                <a:cxn ang="0">
                  <a:pos x="T6" y="T7"/>
                </a:cxn>
                <a:cxn ang="0">
                  <a:pos x="T8" y="T9"/>
                </a:cxn>
                <a:cxn ang="0">
                  <a:pos x="T10" y="T11"/>
                </a:cxn>
                <a:cxn ang="0">
                  <a:pos x="T12" y="T13"/>
                </a:cxn>
              </a:cxnLst>
              <a:rect l="0" t="0" r="r" b="b"/>
              <a:pathLst>
                <a:path w="485" h="1439">
                  <a:moveTo>
                    <a:pt x="187" y="142"/>
                  </a:moveTo>
                  <a:cubicBezTo>
                    <a:pt x="200" y="518"/>
                    <a:pt x="142" y="886"/>
                    <a:pt x="25" y="1243"/>
                  </a:cubicBezTo>
                  <a:cubicBezTo>
                    <a:pt x="0" y="1316"/>
                    <a:pt x="52" y="1398"/>
                    <a:pt x="124" y="1418"/>
                  </a:cubicBezTo>
                  <a:cubicBezTo>
                    <a:pt x="201" y="1439"/>
                    <a:pt x="275" y="1392"/>
                    <a:pt x="299" y="1319"/>
                  </a:cubicBezTo>
                  <a:cubicBezTo>
                    <a:pt x="424" y="940"/>
                    <a:pt x="485" y="541"/>
                    <a:pt x="471" y="142"/>
                  </a:cubicBezTo>
                  <a:cubicBezTo>
                    <a:pt x="469" y="66"/>
                    <a:pt x="408" y="0"/>
                    <a:pt x="329" y="0"/>
                  </a:cubicBezTo>
                  <a:cubicBezTo>
                    <a:pt x="254" y="0"/>
                    <a:pt x="184" y="65"/>
                    <a:pt x="187" y="14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7" name="Freeform 83">
              <a:extLst>
                <a:ext uri="{FF2B5EF4-FFF2-40B4-BE49-F238E27FC236}">
                  <a16:creationId xmlns:a16="http://schemas.microsoft.com/office/drawing/2014/main" id="{45963A97-038C-4D85-DD66-5D5875101CCC}"/>
                </a:ext>
              </a:extLst>
            </p:cNvPr>
            <p:cNvSpPr>
              <a:spLocks/>
            </p:cNvSpPr>
            <p:nvPr/>
          </p:nvSpPr>
          <p:spPr bwMode="auto">
            <a:xfrm>
              <a:off x="3805238" y="927100"/>
              <a:ext cx="3751263" cy="2503488"/>
            </a:xfrm>
            <a:custGeom>
              <a:avLst/>
              <a:gdLst>
                <a:gd name="T0" fmla="*/ 1547 w 18239"/>
                <a:gd name="T1" fmla="*/ 11872 h 12175"/>
                <a:gd name="T2" fmla="*/ 741 w 18239"/>
                <a:gd name="T3" fmla="*/ 8391 h 12175"/>
                <a:gd name="T4" fmla="*/ 1734 w 18239"/>
                <a:gd name="T5" fmla="*/ 5033 h 12175"/>
                <a:gd name="T6" fmla="*/ 6280 w 18239"/>
                <a:gd name="T7" fmla="*/ 1085 h 12175"/>
                <a:gd name="T8" fmla="*/ 9581 w 18239"/>
                <a:gd name="T9" fmla="*/ 491 h 12175"/>
                <a:gd name="T10" fmla="*/ 12880 w 18239"/>
                <a:gd name="T11" fmla="*/ 1057 h 12175"/>
                <a:gd name="T12" fmla="*/ 16155 w 18239"/>
                <a:gd name="T13" fmla="*/ 3526 h 12175"/>
                <a:gd name="T14" fmla="*/ 17885 w 18239"/>
                <a:gd name="T15" fmla="*/ 8314 h 12175"/>
                <a:gd name="T16" fmla="*/ 17812 w 18239"/>
                <a:gd name="T17" fmla="*/ 9073 h 12175"/>
                <a:gd name="T18" fmla="*/ 18087 w 18239"/>
                <a:gd name="T19" fmla="*/ 9148 h 12175"/>
                <a:gd name="T20" fmla="*/ 17905 w 18239"/>
                <a:gd name="T21" fmla="*/ 6152 h 12175"/>
                <a:gd name="T22" fmla="*/ 16749 w 18239"/>
                <a:gd name="T23" fmla="*/ 3828 h 12175"/>
                <a:gd name="T24" fmla="*/ 13715 w 18239"/>
                <a:gd name="T25" fmla="*/ 1134 h 12175"/>
                <a:gd name="T26" fmla="*/ 6861 w 18239"/>
                <a:gd name="T27" fmla="*/ 606 h 12175"/>
                <a:gd name="T28" fmla="*/ 1848 w 18239"/>
                <a:gd name="T29" fmla="*/ 4285 h 12175"/>
                <a:gd name="T30" fmla="*/ 891 w 18239"/>
                <a:gd name="T31" fmla="*/ 11150 h 12175"/>
                <a:gd name="T32" fmla="*/ 1301 w 18239"/>
                <a:gd name="T33" fmla="*/ 12015 h 12175"/>
                <a:gd name="T34" fmla="*/ 1547 w 18239"/>
                <a:gd name="T35" fmla="*/ 11872 h 1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239" h="12175">
                  <a:moveTo>
                    <a:pt x="1547" y="11872"/>
                  </a:moveTo>
                  <a:cubicBezTo>
                    <a:pt x="954" y="10806"/>
                    <a:pt x="669" y="9610"/>
                    <a:pt x="741" y="8391"/>
                  </a:cubicBezTo>
                  <a:cubicBezTo>
                    <a:pt x="810" y="7223"/>
                    <a:pt x="1180" y="6061"/>
                    <a:pt x="1734" y="5033"/>
                  </a:cubicBezTo>
                  <a:cubicBezTo>
                    <a:pt x="2704" y="3233"/>
                    <a:pt x="4352" y="1779"/>
                    <a:pt x="6280" y="1085"/>
                  </a:cubicBezTo>
                  <a:cubicBezTo>
                    <a:pt x="7329" y="707"/>
                    <a:pt x="8468" y="514"/>
                    <a:pt x="9581" y="491"/>
                  </a:cubicBezTo>
                  <a:cubicBezTo>
                    <a:pt x="10705" y="468"/>
                    <a:pt x="11833" y="639"/>
                    <a:pt x="12880" y="1057"/>
                  </a:cubicBezTo>
                  <a:cubicBezTo>
                    <a:pt x="14158" y="1567"/>
                    <a:pt x="15277" y="2476"/>
                    <a:pt x="16155" y="3526"/>
                  </a:cubicBezTo>
                  <a:cubicBezTo>
                    <a:pt x="17278" y="4869"/>
                    <a:pt x="17956" y="6549"/>
                    <a:pt x="17885" y="8314"/>
                  </a:cubicBezTo>
                  <a:cubicBezTo>
                    <a:pt x="17875" y="8568"/>
                    <a:pt x="17851" y="8822"/>
                    <a:pt x="17812" y="9073"/>
                  </a:cubicBezTo>
                  <a:cubicBezTo>
                    <a:pt x="17785" y="9252"/>
                    <a:pt x="18059" y="9329"/>
                    <a:pt x="18087" y="9148"/>
                  </a:cubicBezTo>
                  <a:cubicBezTo>
                    <a:pt x="18239" y="8147"/>
                    <a:pt x="18190" y="7126"/>
                    <a:pt x="17905" y="6152"/>
                  </a:cubicBezTo>
                  <a:cubicBezTo>
                    <a:pt x="17662" y="5316"/>
                    <a:pt x="17259" y="4531"/>
                    <a:pt x="16749" y="3828"/>
                  </a:cubicBezTo>
                  <a:cubicBezTo>
                    <a:pt x="15957" y="2738"/>
                    <a:pt x="14909" y="1769"/>
                    <a:pt x="13715" y="1134"/>
                  </a:cubicBezTo>
                  <a:cubicBezTo>
                    <a:pt x="11618" y="17"/>
                    <a:pt x="9115" y="0"/>
                    <a:pt x="6861" y="606"/>
                  </a:cubicBezTo>
                  <a:cubicBezTo>
                    <a:pt x="4808" y="1158"/>
                    <a:pt x="3008" y="2508"/>
                    <a:pt x="1848" y="4285"/>
                  </a:cubicBezTo>
                  <a:cubicBezTo>
                    <a:pt x="545" y="6281"/>
                    <a:pt x="0" y="8883"/>
                    <a:pt x="891" y="11150"/>
                  </a:cubicBezTo>
                  <a:cubicBezTo>
                    <a:pt x="1008" y="11447"/>
                    <a:pt x="1146" y="11736"/>
                    <a:pt x="1301" y="12015"/>
                  </a:cubicBezTo>
                  <a:cubicBezTo>
                    <a:pt x="1390" y="12175"/>
                    <a:pt x="1636" y="12032"/>
                    <a:pt x="1547" y="1187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8" name="Freeform 84">
              <a:extLst>
                <a:ext uri="{FF2B5EF4-FFF2-40B4-BE49-F238E27FC236}">
                  <a16:creationId xmlns:a16="http://schemas.microsoft.com/office/drawing/2014/main" id="{7523534D-1D05-5216-62E6-087288D191F8}"/>
                </a:ext>
              </a:extLst>
            </p:cNvPr>
            <p:cNvSpPr>
              <a:spLocks/>
            </p:cNvSpPr>
            <p:nvPr/>
          </p:nvSpPr>
          <p:spPr bwMode="auto">
            <a:xfrm>
              <a:off x="4257676" y="3267075"/>
              <a:ext cx="176213" cy="407988"/>
            </a:xfrm>
            <a:custGeom>
              <a:avLst/>
              <a:gdLst>
                <a:gd name="T0" fmla="*/ 47 w 858"/>
                <a:gd name="T1" fmla="*/ 252 h 1982"/>
                <a:gd name="T2" fmla="*/ 557 w 858"/>
                <a:gd name="T3" fmla="*/ 1861 h 1982"/>
                <a:gd name="T4" fmla="*/ 732 w 858"/>
                <a:gd name="T5" fmla="*/ 1961 h 1982"/>
                <a:gd name="T6" fmla="*/ 831 w 858"/>
                <a:gd name="T7" fmla="*/ 1786 h 1982"/>
                <a:gd name="T8" fmla="*/ 321 w 858"/>
                <a:gd name="T9" fmla="*/ 177 h 1982"/>
                <a:gd name="T10" fmla="*/ 47 w 858"/>
                <a:gd name="T11" fmla="*/ 252 h 1982"/>
              </a:gdLst>
              <a:ahLst/>
              <a:cxnLst>
                <a:cxn ang="0">
                  <a:pos x="T0" y="T1"/>
                </a:cxn>
                <a:cxn ang="0">
                  <a:pos x="T2" y="T3"/>
                </a:cxn>
                <a:cxn ang="0">
                  <a:pos x="T4" y="T5"/>
                </a:cxn>
                <a:cxn ang="0">
                  <a:pos x="T6" y="T7"/>
                </a:cxn>
                <a:cxn ang="0">
                  <a:pos x="T8" y="T9"/>
                </a:cxn>
                <a:cxn ang="0">
                  <a:pos x="T10" y="T11"/>
                </a:cxn>
              </a:cxnLst>
              <a:rect l="0" t="0" r="r" b="b"/>
              <a:pathLst>
                <a:path w="858" h="1982">
                  <a:moveTo>
                    <a:pt x="47" y="252"/>
                  </a:moveTo>
                  <a:cubicBezTo>
                    <a:pt x="190" y="797"/>
                    <a:pt x="360" y="1334"/>
                    <a:pt x="557" y="1861"/>
                  </a:cubicBezTo>
                  <a:cubicBezTo>
                    <a:pt x="584" y="1933"/>
                    <a:pt x="653" y="1982"/>
                    <a:pt x="732" y="1961"/>
                  </a:cubicBezTo>
                  <a:cubicBezTo>
                    <a:pt x="801" y="1942"/>
                    <a:pt x="858" y="1858"/>
                    <a:pt x="831" y="1786"/>
                  </a:cubicBezTo>
                  <a:cubicBezTo>
                    <a:pt x="634" y="1258"/>
                    <a:pt x="464" y="721"/>
                    <a:pt x="321" y="177"/>
                  </a:cubicBezTo>
                  <a:cubicBezTo>
                    <a:pt x="275" y="0"/>
                    <a:pt x="0" y="75"/>
                    <a:pt x="47" y="25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09" name="Freeform 85">
              <a:extLst>
                <a:ext uri="{FF2B5EF4-FFF2-40B4-BE49-F238E27FC236}">
                  <a16:creationId xmlns:a16="http://schemas.microsoft.com/office/drawing/2014/main" id="{9F2CAC35-A081-95AF-E13F-3232ABBA7730}"/>
                </a:ext>
              </a:extLst>
            </p:cNvPr>
            <p:cNvSpPr>
              <a:spLocks/>
            </p:cNvSpPr>
            <p:nvPr/>
          </p:nvSpPr>
          <p:spPr bwMode="auto">
            <a:xfrm>
              <a:off x="7216776" y="2770188"/>
              <a:ext cx="539750" cy="884238"/>
            </a:xfrm>
            <a:custGeom>
              <a:avLst/>
              <a:gdLst>
                <a:gd name="T0" fmla="*/ 361 w 2626"/>
                <a:gd name="T1" fmla="*/ 713 h 4303"/>
                <a:gd name="T2" fmla="*/ 1505 w 2626"/>
                <a:gd name="T3" fmla="*/ 527 h 4303"/>
                <a:gd name="T4" fmla="*/ 2147 w 2626"/>
                <a:gd name="T5" fmla="*/ 1512 h 4303"/>
                <a:gd name="T6" fmla="*/ 1352 w 2626"/>
                <a:gd name="T7" fmla="*/ 3488 h 4303"/>
                <a:gd name="T8" fmla="*/ 180 w 2626"/>
                <a:gd name="T9" fmla="*/ 4002 h 4303"/>
                <a:gd name="T10" fmla="*/ 256 w 2626"/>
                <a:gd name="T11" fmla="*/ 4276 h 4303"/>
                <a:gd name="T12" fmla="*/ 2280 w 2626"/>
                <a:gd name="T13" fmla="*/ 2729 h 4303"/>
                <a:gd name="T14" fmla="*/ 1679 w 2626"/>
                <a:gd name="T15" fmla="*/ 298 h 4303"/>
                <a:gd name="T16" fmla="*/ 160 w 2626"/>
                <a:gd name="T17" fmla="*/ 512 h 4303"/>
                <a:gd name="T18" fmla="*/ 361 w 2626"/>
                <a:gd name="T19" fmla="*/ 713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6" h="4303">
                  <a:moveTo>
                    <a:pt x="361" y="713"/>
                  </a:moveTo>
                  <a:cubicBezTo>
                    <a:pt x="664" y="402"/>
                    <a:pt x="1120" y="311"/>
                    <a:pt x="1505" y="527"/>
                  </a:cubicBezTo>
                  <a:cubicBezTo>
                    <a:pt x="1870" y="731"/>
                    <a:pt x="2070" y="1113"/>
                    <a:pt x="2147" y="1512"/>
                  </a:cubicBezTo>
                  <a:cubicBezTo>
                    <a:pt x="2294" y="2267"/>
                    <a:pt x="1932" y="3014"/>
                    <a:pt x="1352" y="3488"/>
                  </a:cubicBezTo>
                  <a:cubicBezTo>
                    <a:pt x="1017" y="3763"/>
                    <a:pt x="608" y="3937"/>
                    <a:pt x="180" y="4002"/>
                  </a:cubicBezTo>
                  <a:cubicBezTo>
                    <a:pt x="0" y="4029"/>
                    <a:pt x="76" y="4303"/>
                    <a:pt x="256" y="4276"/>
                  </a:cubicBezTo>
                  <a:cubicBezTo>
                    <a:pt x="1131" y="4143"/>
                    <a:pt x="1931" y="3548"/>
                    <a:pt x="2280" y="2729"/>
                  </a:cubicBezTo>
                  <a:cubicBezTo>
                    <a:pt x="2626" y="1918"/>
                    <a:pt x="2492" y="786"/>
                    <a:pt x="1679" y="298"/>
                  </a:cubicBezTo>
                  <a:cubicBezTo>
                    <a:pt x="1181" y="0"/>
                    <a:pt x="561" y="100"/>
                    <a:pt x="160" y="512"/>
                  </a:cubicBezTo>
                  <a:cubicBezTo>
                    <a:pt x="33" y="643"/>
                    <a:pt x="234" y="844"/>
                    <a:pt x="361" y="71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0" name="Freeform 86">
              <a:extLst>
                <a:ext uri="{FF2B5EF4-FFF2-40B4-BE49-F238E27FC236}">
                  <a16:creationId xmlns:a16="http://schemas.microsoft.com/office/drawing/2014/main" id="{92E3DDE9-E169-BDB5-2A32-396B54D9AF03}"/>
                </a:ext>
              </a:extLst>
            </p:cNvPr>
            <p:cNvSpPr>
              <a:spLocks/>
            </p:cNvSpPr>
            <p:nvPr/>
          </p:nvSpPr>
          <p:spPr bwMode="auto">
            <a:xfrm>
              <a:off x="3951288" y="3305175"/>
              <a:ext cx="657225" cy="839788"/>
            </a:xfrm>
            <a:custGeom>
              <a:avLst/>
              <a:gdLst>
                <a:gd name="T0" fmla="*/ 1531 w 3192"/>
                <a:gd name="T1" fmla="*/ 28 h 4087"/>
                <a:gd name="T2" fmla="*/ 353 w 3192"/>
                <a:gd name="T3" fmla="*/ 613 h 4087"/>
                <a:gd name="T4" fmla="*/ 2 w 3192"/>
                <a:gd name="T5" fmla="*/ 1636 h 4087"/>
                <a:gd name="T6" fmla="*/ 1136 w 3192"/>
                <a:gd name="T7" fmla="*/ 3655 h 4087"/>
                <a:gd name="T8" fmla="*/ 3015 w 3192"/>
                <a:gd name="T9" fmla="*/ 3923 h 4087"/>
                <a:gd name="T10" fmla="*/ 2939 w 3192"/>
                <a:gd name="T11" fmla="*/ 3649 h 4087"/>
                <a:gd name="T12" fmla="*/ 580 w 3192"/>
                <a:gd name="T13" fmla="*/ 2674 h 4087"/>
                <a:gd name="T14" fmla="*/ 497 w 3192"/>
                <a:gd name="T15" fmla="*/ 891 h 4087"/>
                <a:gd name="T16" fmla="*/ 1606 w 3192"/>
                <a:gd name="T17" fmla="*/ 302 h 4087"/>
                <a:gd name="T18" fmla="*/ 1531 w 3192"/>
                <a:gd name="T19" fmla="*/ 28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92" h="4087">
                  <a:moveTo>
                    <a:pt x="1531" y="28"/>
                  </a:moveTo>
                  <a:cubicBezTo>
                    <a:pt x="1093" y="97"/>
                    <a:pt x="646" y="266"/>
                    <a:pt x="353" y="613"/>
                  </a:cubicBezTo>
                  <a:cubicBezTo>
                    <a:pt x="111" y="900"/>
                    <a:pt x="0" y="1264"/>
                    <a:pt x="2" y="1636"/>
                  </a:cubicBezTo>
                  <a:cubicBezTo>
                    <a:pt x="7" y="2433"/>
                    <a:pt x="455" y="3242"/>
                    <a:pt x="1136" y="3655"/>
                  </a:cubicBezTo>
                  <a:cubicBezTo>
                    <a:pt x="1694" y="3994"/>
                    <a:pt x="2385" y="4087"/>
                    <a:pt x="3015" y="3923"/>
                  </a:cubicBezTo>
                  <a:cubicBezTo>
                    <a:pt x="3192" y="3877"/>
                    <a:pt x="3117" y="3603"/>
                    <a:pt x="2939" y="3649"/>
                  </a:cubicBezTo>
                  <a:cubicBezTo>
                    <a:pt x="2028" y="3887"/>
                    <a:pt x="1046" y="3497"/>
                    <a:pt x="580" y="2674"/>
                  </a:cubicBezTo>
                  <a:cubicBezTo>
                    <a:pt x="283" y="2148"/>
                    <a:pt x="137" y="1424"/>
                    <a:pt x="497" y="891"/>
                  </a:cubicBezTo>
                  <a:cubicBezTo>
                    <a:pt x="744" y="524"/>
                    <a:pt x="1187" y="368"/>
                    <a:pt x="1606" y="302"/>
                  </a:cubicBezTo>
                  <a:cubicBezTo>
                    <a:pt x="1787" y="274"/>
                    <a:pt x="1710" y="0"/>
                    <a:pt x="1531" y="2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1" name="Freeform 87">
              <a:extLst>
                <a:ext uri="{FF2B5EF4-FFF2-40B4-BE49-F238E27FC236}">
                  <a16:creationId xmlns:a16="http://schemas.microsoft.com/office/drawing/2014/main" id="{F2791099-88F6-5E03-CCBE-D622263793FE}"/>
                </a:ext>
              </a:extLst>
            </p:cNvPr>
            <p:cNvSpPr>
              <a:spLocks/>
            </p:cNvSpPr>
            <p:nvPr/>
          </p:nvSpPr>
          <p:spPr bwMode="auto">
            <a:xfrm>
              <a:off x="7480301" y="2787650"/>
              <a:ext cx="46038" cy="61913"/>
            </a:xfrm>
            <a:custGeom>
              <a:avLst/>
              <a:gdLst>
                <a:gd name="T0" fmla="*/ 219 w 226"/>
                <a:gd name="T1" fmla="*/ 180 h 301"/>
                <a:gd name="T2" fmla="*/ 189 w 226"/>
                <a:gd name="T3" fmla="*/ 71 h 301"/>
                <a:gd name="T4" fmla="*/ 172 w 226"/>
                <a:gd name="T5" fmla="*/ 39 h 301"/>
                <a:gd name="T6" fmla="*/ 146 w 226"/>
                <a:gd name="T7" fmla="*/ 14 h 301"/>
                <a:gd name="T8" fmla="*/ 110 w 226"/>
                <a:gd name="T9" fmla="*/ 3 h 301"/>
                <a:gd name="T10" fmla="*/ 73 w 226"/>
                <a:gd name="T11" fmla="*/ 5 h 301"/>
                <a:gd name="T12" fmla="*/ 16 w 226"/>
                <a:gd name="T13" fmla="*/ 48 h 301"/>
                <a:gd name="T14" fmla="*/ 6 w 226"/>
                <a:gd name="T15" fmla="*/ 121 h 301"/>
                <a:gd name="T16" fmla="*/ 36 w 226"/>
                <a:gd name="T17" fmla="*/ 230 h 301"/>
                <a:gd name="T18" fmla="*/ 53 w 226"/>
                <a:gd name="T19" fmla="*/ 263 h 301"/>
                <a:gd name="T20" fmla="*/ 79 w 226"/>
                <a:gd name="T21" fmla="*/ 287 h 301"/>
                <a:gd name="T22" fmla="*/ 115 w 226"/>
                <a:gd name="T23" fmla="*/ 298 h 301"/>
                <a:gd name="T24" fmla="*/ 153 w 226"/>
                <a:gd name="T25" fmla="*/ 297 h 301"/>
                <a:gd name="T26" fmla="*/ 209 w 226"/>
                <a:gd name="T27" fmla="*/ 253 h 301"/>
                <a:gd name="T28" fmla="*/ 219 w 226"/>
                <a:gd name="T29" fmla="*/ 1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301">
                  <a:moveTo>
                    <a:pt x="219" y="180"/>
                  </a:moveTo>
                  <a:cubicBezTo>
                    <a:pt x="209" y="144"/>
                    <a:pt x="199" y="107"/>
                    <a:pt x="189" y="71"/>
                  </a:cubicBezTo>
                  <a:cubicBezTo>
                    <a:pt x="186" y="59"/>
                    <a:pt x="181" y="48"/>
                    <a:pt x="172" y="39"/>
                  </a:cubicBezTo>
                  <a:cubicBezTo>
                    <a:pt x="166" y="28"/>
                    <a:pt x="157" y="20"/>
                    <a:pt x="146" y="14"/>
                  </a:cubicBezTo>
                  <a:cubicBezTo>
                    <a:pt x="135" y="7"/>
                    <a:pt x="123" y="4"/>
                    <a:pt x="110" y="3"/>
                  </a:cubicBezTo>
                  <a:cubicBezTo>
                    <a:pt x="98" y="0"/>
                    <a:pt x="85" y="1"/>
                    <a:pt x="73" y="5"/>
                  </a:cubicBezTo>
                  <a:cubicBezTo>
                    <a:pt x="50" y="12"/>
                    <a:pt x="28" y="26"/>
                    <a:pt x="16" y="48"/>
                  </a:cubicBezTo>
                  <a:cubicBezTo>
                    <a:pt x="4" y="71"/>
                    <a:pt x="0" y="96"/>
                    <a:pt x="6" y="121"/>
                  </a:cubicBezTo>
                  <a:cubicBezTo>
                    <a:pt x="16" y="158"/>
                    <a:pt x="26" y="194"/>
                    <a:pt x="36" y="230"/>
                  </a:cubicBezTo>
                  <a:cubicBezTo>
                    <a:pt x="39" y="243"/>
                    <a:pt x="45" y="253"/>
                    <a:pt x="53" y="263"/>
                  </a:cubicBezTo>
                  <a:cubicBezTo>
                    <a:pt x="60" y="273"/>
                    <a:pt x="68" y="281"/>
                    <a:pt x="79" y="287"/>
                  </a:cubicBezTo>
                  <a:cubicBezTo>
                    <a:pt x="90" y="294"/>
                    <a:pt x="102" y="298"/>
                    <a:pt x="115" y="298"/>
                  </a:cubicBezTo>
                  <a:cubicBezTo>
                    <a:pt x="127" y="301"/>
                    <a:pt x="140" y="301"/>
                    <a:pt x="153" y="297"/>
                  </a:cubicBezTo>
                  <a:cubicBezTo>
                    <a:pt x="175" y="289"/>
                    <a:pt x="198" y="275"/>
                    <a:pt x="209" y="253"/>
                  </a:cubicBezTo>
                  <a:cubicBezTo>
                    <a:pt x="221" y="230"/>
                    <a:pt x="226" y="205"/>
                    <a:pt x="219" y="18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2" name="Freeform 88">
              <a:extLst>
                <a:ext uri="{FF2B5EF4-FFF2-40B4-BE49-F238E27FC236}">
                  <a16:creationId xmlns:a16="http://schemas.microsoft.com/office/drawing/2014/main" id="{ABABB34C-F5A1-FE58-E33C-691CDC3A29CC}"/>
                </a:ext>
              </a:extLst>
            </p:cNvPr>
            <p:cNvSpPr>
              <a:spLocks/>
            </p:cNvSpPr>
            <p:nvPr/>
          </p:nvSpPr>
          <p:spPr bwMode="auto">
            <a:xfrm>
              <a:off x="7186613" y="2741613"/>
              <a:ext cx="88900" cy="457200"/>
            </a:xfrm>
            <a:custGeom>
              <a:avLst/>
              <a:gdLst>
                <a:gd name="T0" fmla="*/ 38 w 439"/>
                <a:gd name="T1" fmla="*/ 255 h 2223"/>
                <a:gd name="T2" fmla="*/ 105 w 439"/>
                <a:gd name="T3" fmla="*/ 1139 h 2223"/>
                <a:gd name="T4" fmla="*/ 130 w 439"/>
                <a:gd name="T5" fmla="*/ 2041 h 2223"/>
                <a:gd name="T6" fmla="*/ 414 w 439"/>
                <a:gd name="T7" fmla="*/ 2041 h 2223"/>
                <a:gd name="T8" fmla="*/ 312 w 439"/>
                <a:gd name="T9" fmla="*/ 179 h 2223"/>
                <a:gd name="T10" fmla="*/ 38 w 439"/>
                <a:gd name="T11" fmla="*/ 255 h 2223"/>
              </a:gdLst>
              <a:ahLst/>
              <a:cxnLst>
                <a:cxn ang="0">
                  <a:pos x="T0" y="T1"/>
                </a:cxn>
                <a:cxn ang="0">
                  <a:pos x="T2" y="T3"/>
                </a:cxn>
                <a:cxn ang="0">
                  <a:pos x="T4" y="T5"/>
                </a:cxn>
                <a:cxn ang="0">
                  <a:pos x="T6" y="T7"/>
                </a:cxn>
                <a:cxn ang="0">
                  <a:pos x="T8" y="T9"/>
                </a:cxn>
                <a:cxn ang="0">
                  <a:pos x="T10" y="T11"/>
                </a:cxn>
              </a:cxnLst>
              <a:rect l="0" t="0" r="r" b="b"/>
              <a:pathLst>
                <a:path w="439" h="2223">
                  <a:moveTo>
                    <a:pt x="38" y="255"/>
                  </a:moveTo>
                  <a:cubicBezTo>
                    <a:pt x="98" y="544"/>
                    <a:pt x="100" y="845"/>
                    <a:pt x="105" y="1139"/>
                  </a:cubicBezTo>
                  <a:cubicBezTo>
                    <a:pt x="111" y="1439"/>
                    <a:pt x="107" y="1741"/>
                    <a:pt x="130" y="2041"/>
                  </a:cubicBezTo>
                  <a:cubicBezTo>
                    <a:pt x="143" y="2222"/>
                    <a:pt x="428" y="2223"/>
                    <a:pt x="414" y="2041"/>
                  </a:cubicBezTo>
                  <a:cubicBezTo>
                    <a:pt x="368" y="1423"/>
                    <a:pt x="439" y="789"/>
                    <a:pt x="312" y="179"/>
                  </a:cubicBezTo>
                  <a:cubicBezTo>
                    <a:pt x="275" y="0"/>
                    <a:pt x="0" y="76"/>
                    <a:pt x="38" y="255"/>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3" name="Freeform 89">
              <a:extLst>
                <a:ext uri="{FF2B5EF4-FFF2-40B4-BE49-F238E27FC236}">
                  <a16:creationId xmlns:a16="http://schemas.microsoft.com/office/drawing/2014/main" id="{064AB6D7-C7C4-BAD9-7D6F-7B1DD6491FB2}"/>
                </a:ext>
              </a:extLst>
            </p:cNvPr>
            <p:cNvSpPr>
              <a:spLocks/>
            </p:cNvSpPr>
            <p:nvPr/>
          </p:nvSpPr>
          <p:spPr bwMode="auto">
            <a:xfrm>
              <a:off x="4203701" y="2366963"/>
              <a:ext cx="3130550" cy="950913"/>
            </a:xfrm>
            <a:custGeom>
              <a:avLst/>
              <a:gdLst>
                <a:gd name="T0" fmla="*/ 1600 w 15220"/>
                <a:gd name="T1" fmla="*/ 3714 h 4625"/>
                <a:gd name="T2" fmla="*/ 2452 w 15220"/>
                <a:gd name="T3" fmla="*/ 3195 h 4625"/>
                <a:gd name="T4" fmla="*/ 2824 w 15220"/>
                <a:gd name="T5" fmla="*/ 1735 h 4625"/>
                <a:gd name="T6" fmla="*/ 2959 w 15220"/>
                <a:gd name="T7" fmla="*/ 1219 h 4625"/>
                <a:gd name="T8" fmla="*/ 2992 w 15220"/>
                <a:gd name="T9" fmla="*/ 1121 h 4625"/>
                <a:gd name="T10" fmla="*/ 2991 w 15220"/>
                <a:gd name="T11" fmla="*/ 1083 h 4625"/>
                <a:gd name="T12" fmla="*/ 2898 w 15220"/>
                <a:gd name="T13" fmla="*/ 1075 h 4625"/>
                <a:gd name="T14" fmla="*/ 2914 w 15220"/>
                <a:gd name="T15" fmla="*/ 1109 h 4625"/>
                <a:gd name="T16" fmla="*/ 2947 w 15220"/>
                <a:gd name="T17" fmla="*/ 1206 h 4625"/>
                <a:gd name="T18" fmla="*/ 3399 w 15220"/>
                <a:gd name="T19" fmla="*/ 2785 h 4625"/>
                <a:gd name="T20" fmla="*/ 5293 w 15220"/>
                <a:gd name="T21" fmla="*/ 2247 h 4625"/>
                <a:gd name="T22" fmla="*/ 9996 w 15220"/>
                <a:gd name="T23" fmla="*/ 1528 h 4625"/>
                <a:gd name="T24" fmla="*/ 10315 w 15220"/>
                <a:gd name="T25" fmla="*/ 1057 h 4625"/>
                <a:gd name="T26" fmla="*/ 10299 w 15220"/>
                <a:gd name="T27" fmla="*/ 246 h 4625"/>
                <a:gd name="T28" fmla="*/ 10207 w 15220"/>
                <a:gd name="T29" fmla="*/ 283 h 4625"/>
                <a:gd name="T30" fmla="*/ 10139 w 15220"/>
                <a:gd name="T31" fmla="*/ 304 h 4625"/>
                <a:gd name="T32" fmla="*/ 10620 w 15220"/>
                <a:gd name="T33" fmla="*/ 1308 h 4625"/>
                <a:gd name="T34" fmla="*/ 11115 w 15220"/>
                <a:gd name="T35" fmla="*/ 1508 h 4625"/>
                <a:gd name="T36" fmla="*/ 14262 w 15220"/>
                <a:gd name="T37" fmla="*/ 1846 h 4625"/>
                <a:gd name="T38" fmla="*/ 15045 w 15220"/>
                <a:gd name="T39" fmla="*/ 1763 h 4625"/>
                <a:gd name="T40" fmla="*/ 11543 w 15220"/>
                <a:gd name="T41" fmla="*/ 1234 h 4625"/>
                <a:gd name="T42" fmla="*/ 10983 w 15220"/>
                <a:gd name="T43" fmla="*/ 1221 h 4625"/>
                <a:gd name="T44" fmla="*/ 10876 w 15220"/>
                <a:gd name="T45" fmla="*/ 1227 h 4625"/>
                <a:gd name="T46" fmla="*/ 10911 w 15220"/>
                <a:gd name="T47" fmla="*/ 1238 h 4625"/>
                <a:gd name="T48" fmla="*/ 10801 w 15220"/>
                <a:gd name="T49" fmla="*/ 1040 h 4625"/>
                <a:gd name="T50" fmla="*/ 10318 w 15220"/>
                <a:gd name="T51" fmla="*/ 79 h 4625"/>
                <a:gd name="T52" fmla="*/ 10008 w 15220"/>
                <a:gd name="T53" fmla="*/ 398 h 4625"/>
                <a:gd name="T54" fmla="*/ 10025 w 15220"/>
                <a:gd name="T55" fmla="*/ 1299 h 4625"/>
                <a:gd name="T56" fmla="*/ 10067 w 15220"/>
                <a:gd name="T57" fmla="*/ 1256 h 4625"/>
                <a:gd name="T58" fmla="*/ 9996 w 15220"/>
                <a:gd name="T59" fmla="*/ 1243 h 4625"/>
                <a:gd name="T60" fmla="*/ 6005 w 15220"/>
                <a:gd name="T61" fmla="*/ 1777 h 4625"/>
                <a:gd name="T62" fmla="*/ 3736 w 15220"/>
                <a:gd name="T63" fmla="*/ 2441 h 4625"/>
                <a:gd name="T64" fmla="*/ 3530 w 15220"/>
                <a:gd name="T65" fmla="*/ 2537 h 4625"/>
                <a:gd name="T66" fmla="*/ 3567 w 15220"/>
                <a:gd name="T67" fmla="*/ 2559 h 4625"/>
                <a:gd name="T68" fmla="*/ 3476 w 15220"/>
                <a:gd name="T69" fmla="*/ 2305 h 4625"/>
                <a:gd name="T70" fmla="*/ 3245 w 15220"/>
                <a:gd name="T71" fmla="*/ 1213 h 4625"/>
                <a:gd name="T72" fmla="*/ 2674 w 15220"/>
                <a:gd name="T73" fmla="*/ 1176 h 4625"/>
                <a:gd name="T74" fmla="*/ 2215 w 15220"/>
                <a:gd name="T75" fmla="*/ 3027 h 4625"/>
                <a:gd name="T76" fmla="*/ 2187 w 15220"/>
                <a:gd name="T77" fmla="*/ 3095 h 4625"/>
                <a:gd name="T78" fmla="*/ 2138 w 15220"/>
                <a:gd name="T79" fmla="*/ 3117 h 4625"/>
                <a:gd name="T80" fmla="*/ 150 w 15220"/>
                <a:gd name="T81" fmla="*/ 4275 h 4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20" h="4625">
                  <a:moveTo>
                    <a:pt x="293" y="4521"/>
                  </a:moveTo>
                  <a:cubicBezTo>
                    <a:pt x="715" y="4230"/>
                    <a:pt x="1151" y="3960"/>
                    <a:pt x="1600" y="3714"/>
                  </a:cubicBezTo>
                  <a:cubicBezTo>
                    <a:pt x="1824" y="3591"/>
                    <a:pt x="2051" y="3474"/>
                    <a:pt x="2281" y="3363"/>
                  </a:cubicBezTo>
                  <a:cubicBezTo>
                    <a:pt x="2365" y="3322"/>
                    <a:pt x="2413" y="3279"/>
                    <a:pt x="2452" y="3195"/>
                  </a:cubicBezTo>
                  <a:cubicBezTo>
                    <a:pt x="2542" y="2998"/>
                    <a:pt x="2586" y="2778"/>
                    <a:pt x="2635" y="2569"/>
                  </a:cubicBezTo>
                  <a:cubicBezTo>
                    <a:pt x="2701" y="2291"/>
                    <a:pt x="2760" y="2012"/>
                    <a:pt x="2824" y="1735"/>
                  </a:cubicBezTo>
                  <a:cubicBezTo>
                    <a:pt x="2853" y="1611"/>
                    <a:pt x="2882" y="1488"/>
                    <a:pt x="2916" y="1365"/>
                  </a:cubicBezTo>
                  <a:cubicBezTo>
                    <a:pt x="2929" y="1316"/>
                    <a:pt x="2943" y="1268"/>
                    <a:pt x="2959" y="1219"/>
                  </a:cubicBezTo>
                  <a:cubicBezTo>
                    <a:pt x="2965" y="1200"/>
                    <a:pt x="2971" y="1180"/>
                    <a:pt x="2978" y="1161"/>
                  </a:cubicBezTo>
                  <a:cubicBezTo>
                    <a:pt x="2982" y="1150"/>
                    <a:pt x="3004" y="1095"/>
                    <a:pt x="2992" y="1121"/>
                  </a:cubicBezTo>
                  <a:cubicBezTo>
                    <a:pt x="3001" y="1100"/>
                    <a:pt x="3023" y="1075"/>
                    <a:pt x="3028" y="1053"/>
                  </a:cubicBezTo>
                  <a:cubicBezTo>
                    <a:pt x="3025" y="1068"/>
                    <a:pt x="3013" y="1076"/>
                    <a:pt x="2991" y="1083"/>
                  </a:cubicBezTo>
                  <a:cubicBezTo>
                    <a:pt x="2959" y="1092"/>
                    <a:pt x="2919" y="1085"/>
                    <a:pt x="2908" y="1081"/>
                  </a:cubicBezTo>
                  <a:cubicBezTo>
                    <a:pt x="2839" y="1050"/>
                    <a:pt x="2906" y="1071"/>
                    <a:pt x="2898" y="1075"/>
                  </a:cubicBezTo>
                  <a:cubicBezTo>
                    <a:pt x="2899" y="1074"/>
                    <a:pt x="2887" y="1055"/>
                    <a:pt x="2891" y="1067"/>
                  </a:cubicBezTo>
                  <a:cubicBezTo>
                    <a:pt x="2895" y="1081"/>
                    <a:pt x="2907" y="1096"/>
                    <a:pt x="2914" y="1109"/>
                  </a:cubicBezTo>
                  <a:cubicBezTo>
                    <a:pt x="2922" y="1126"/>
                    <a:pt x="2911" y="1099"/>
                    <a:pt x="2924" y="1134"/>
                  </a:cubicBezTo>
                  <a:cubicBezTo>
                    <a:pt x="2932" y="1158"/>
                    <a:pt x="2940" y="1182"/>
                    <a:pt x="2947" y="1206"/>
                  </a:cubicBezTo>
                  <a:cubicBezTo>
                    <a:pt x="3083" y="1651"/>
                    <a:pt x="3094" y="2133"/>
                    <a:pt x="3259" y="2569"/>
                  </a:cubicBezTo>
                  <a:cubicBezTo>
                    <a:pt x="3288" y="2648"/>
                    <a:pt x="3325" y="2736"/>
                    <a:pt x="3399" y="2785"/>
                  </a:cubicBezTo>
                  <a:cubicBezTo>
                    <a:pt x="3523" y="2866"/>
                    <a:pt x="3671" y="2767"/>
                    <a:pt x="3791" y="2723"/>
                  </a:cubicBezTo>
                  <a:cubicBezTo>
                    <a:pt x="4284" y="2543"/>
                    <a:pt x="4786" y="2384"/>
                    <a:pt x="5293" y="2247"/>
                  </a:cubicBezTo>
                  <a:cubicBezTo>
                    <a:pt x="6308" y="1972"/>
                    <a:pt x="7344" y="1780"/>
                    <a:pt x="8388" y="1659"/>
                  </a:cubicBezTo>
                  <a:cubicBezTo>
                    <a:pt x="8922" y="1597"/>
                    <a:pt x="9458" y="1553"/>
                    <a:pt x="9996" y="1528"/>
                  </a:cubicBezTo>
                  <a:cubicBezTo>
                    <a:pt x="10141" y="1521"/>
                    <a:pt x="10266" y="1523"/>
                    <a:pt x="10301" y="1360"/>
                  </a:cubicBezTo>
                  <a:cubicBezTo>
                    <a:pt x="10323" y="1262"/>
                    <a:pt x="10317" y="1156"/>
                    <a:pt x="10315" y="1057"/>
                  </a:cubicBezTo>
                  <a:cubicBezTo>
                    <a:pt x="10310" y="806"/>
                    <a:pt x="10281" y="553"/>
                    <a:pt x="10295" y="303"/>
                  </a:cubicBezTo>
                  <a:cubicBezTo>
                    <a:pt x="10296" y="284"/>
                    <a:pt x="10298" y="265"/>
                    <a:pt x="10299" y="246"/>
                  </a:cubicBezTo>
                  <a:cubicBezTo>
                    <a:pt x="10298" y="266"/>
                    <a:pt x="10311" y="238"/>
                    <a:pt x="10300" y="243"/>
                  </a:cubicBezTo>
                  <a:cubicBezTo>
                    <a:pt x="10238" y="274"/>
                    <a:pt x="10347" y="263"/>
                    <a:pt x="10207" y="283"/>
                  </a:cubicBezTo>
                  <a:cubicBezTo>
                    <a:pt x="10181" y="287"/>
                    <a:pt x="10118" y="298"/>
                    <a:pt x="10123" y="286"/>
                  </a:cubicBezTo>
                  <a:cubicBezTo>
                    <a:pt x="10121" y="290"/>
                    <a:pt x="10134" y="297"/>
                    <a:pt x="10139" y="304"/>
                  </a:cubicBezTo>
                  <a:cubicBezTo>
                    <a:pt x="10199" y="395"/>
                    <a:pt x="10244" y="496"/>
                    <a:pt x="10289" y="594"/>
                  </a:cubicBezTo>
                  <a:cubicBezTo>
                    <a:pt x="10399" y="831"/>
                    <a:pt x="10491" y="1080"/>
                    <a:pt x="10620" y="1308"/>
                  </a:cubicBezTo>
                  <a:cubicBezTo>
                    <a:pt x="10663" y="1383"/>
                    <a:pt x="10715" y="1471"/>
                    <a:pt x="10803" y="1497"/>
                  </a:cubicBezTo>
                  <a:cubicBezTo>
                    <a:pt x="10897" y="1525"/>
                    <a:pt x="11018" y="1506"/>
                    <a:pt x="11115" y="1508"/>
                  </a:cubicBezTo>
                  <a:cubicBezTo>
                    <a:pt x="11244" y="1511"/>
                    <a:pt x="11373" y="1514"/>
                    <a:pt x="11501" y="1518"/>
                  </a:cubicBezTo>
                  <a:cubicBezTo>
                    <a:pt x="12432" y="1545"/>
                    <a:pt x="13356" y="1629"/>
                    <a:pt x="14262" y="1846"/>
                  </a:cubicBezTo>
                  <a:cubicBezTo>
                    <a:pt x="14500" y="1903"/>
                    <a:pt x="14735" y="1967"/>
                    <a:pt x="14969" y="2037"/>
                  </a:cubicBezTo>
                  <a:cubicBezTo>
                    <a:pt x="15145" y="2090"/>
                    <a:pt x="15220" y="1816"/>
                    <a:pt x="15045" y="1763"/>
                  </a:cubicBezTo>
                  <a:cubicBezTo>
                    <a:pt x="14134" y="1490"/>
                    <a:pt x="13203" y="1329"/>
                    <a:pt x="12254" y="1268"/>
                  </a:cubicBezTo>
                  <a:cubicBezTo>
                    <a:pt x="12018" y="1252"/>
                    <a:pt x="11781" y="1242"/>
                    <a:pt x="11543" y="1234"/>
                  </a:cubicBezTo>
                  <a:cubicBezTo>
                    <a:pt x="11415" y="1230"/>
                    <a:pt x="11287" y="1227"/>
                    <a:pt x="11159" y="1225"/>
                  </a:cubicBezTo>
                  <a:cubicBezTo>
                    <a:pt x="11100" y="1224"/>
                    <a:pt x="11041" y="1222"/>
                    <a:pt x="10983" y="1221"/>
                  </a:cubicBezTo>
                  <a:cubicBezTo>
                    <a:pt x="10953" y="1221"/>
                    <a:pt x="10922" y="1219"/>
                    <a:pt x="10893" y="1220"/>
                  </a:cubicBezTo>
                  <a:cubicBezTo>
                    <a:pt x="10839" y="1216"/>
                    <a:pt x="10833" y="1218"/>
                    <a:pt x="10876" y="1227"/>
                  </a:cubicBezTo>
                  <a:cubicBezTo>
                    <a:pt x="10895" y="1227"/>
                    <a:pt x="10910" y="1234"/>
                    <a:pt x="10922" y="1247"/>
                  </a:cubicBezTo>
                  <a:cubicBezTo>
                    <a:pt x="10911" y="1246"/>
                    <a:pt x="10896" y="1211"/>
                    <a:pt x="10911" y="1238"/>
                  </a:cubicBezTo>
                  <a:cubicBezTo>
                    <a:pt x="10902" y="1222"/>
                    <a:pt x="10891" y="1208"/>
                    <a:pt x="10882" y="1192"/>
                  </a:cubicBezTo>
                  <a:cubicBezTo>
                    <a:pt x="10852" y="1143"/>
                    <a:pt x="10826" y="1091"/>
                    <a:pt x="10801" y="1040"/>
                  </a:cubicBezTo>
                  <a:cubicBezTo>
                    <a:pt x="10742" y="917"/>
                    <a:pt x="10687" y="792"/>
                    <a:pt x="10632" y="668"/>
                  </a:cubicBezTo>
                  <a:cubicBezTo>
                    <a:pt x="10550" y="481"/>
                    <a:pt x="10473" y="222"/>
                    <a:pt x="10318" y="79"/>
                  </a:cubicBezTo>
                  <a:cubicBezTo>
                    <a:pt x="10233" y="0"/>
                    <a:pt x="10104" y="11"/>
                    <a:pt x="10047" y="116"/>
                  </a:cubicBezTo>
                  <a:cubicBezTo>
                    <a:pt x="10003" y="198"/>
                    <a:pt x="10009" y="308"/>
                    <a:pt x="10008" y="398"/>
                  </a:cubicBezTo>
                  <a:cubicBezTo>
                    <a:pt x="10008" y="657"/>
                    <a:pt x="10035" y="916"/>
                    <a:pt x="10032" y="1175"/>
                  </a:cubicBezTo>
                  <a:cubicBezTo>
                    <a:pt x="10031" y="1216"/>
                    <a:pt x="10029" y="1258"/>
                    <a:pt x="10025" y="1299"/>
                  </a:cubicBezTo>
                  <a:cubicBezTo>
                    <a:pt x="10028" y="1267"/>
                    <a:pt x="10010" y="1318"/>
                    <a:pt x="10025" y="1302"/>
                  </a:cubicBezTo>
                  <a:cubicBezTo>
                    <a:pt x="10034" y="1292"/>
                    <a:pt x="10060" y="1266"/>
                    <a:pt x="10067" y="1256"/>
                  </a:cubicBezTo>
                  <a:cubicBezTo>
                    <a:pt x="10102" y="1235"/>
                    <a:pt x="10094" y="1230"/>
                    <a:pt x="10042" y="1241"/>
                  </a:cubicBezTo>
                  <a:cubicBezTo>
                    <a:pt x="10026" y="1242"/>
                    <a:pt x="10011" y="1243"/>
                    <a:pt x="9996" y="1243"/>
                  </a:cubicBezTo>
                  <a:cubicBezTo>
                    <a:pt x="9719" y="1256"/>
                    <a:pt x="9442" y="1274"/>
                    <a:pt x="9166" y="1297"/>
                  </a:cubicBezTo>
                  <a:cubicBezTo>
                    <a:pt x="8104" y="1385"/>
                    <a:pt x="7044" y="1540"/>
                    <a:pt x="6005" y="1777"/>
                  </a:cubicBezTo>
                  <a:cubicBezTo>
                    <a:pt x="5492" y="1893"/>
                    <a:pt x="4984" y="2030"/>
                    <a:pt x="4483" y="2188"/>
                  </a:cubicBezTo>
                  <a:cubicBezTo>
                    <a:pt x="4232" y="2267"/>
                    <a:pt x="3983" y="2351"/>
                    <a:pt x="3736" y="2441"/>
                  </a:cubicBezTo>
                  <a:cubicBezTo>
                    <a:pt x="3673" y="2465"/>
                    <a:pt x="3610" y="2488"/>
                    <a:pt x="3546" y="2512"/>
                  </a:cubicBezTo>
                  <a:cubicBezTo>
                    <a:pt x="3468" y="2542"/>
                    <a:pt x="3465" y="2523"/>
                    <a:pt x="3530" y="2537"/>
                  </a:cubicBezTo>
                  <a:cubicBezTo>
                    <a:pt x="3551" y="2542"/>
                    <a:pt x="3559" y="2551"/>
                    <a:pt x="3560" y="2551"/>
                  </a:cubicBezTo>
                  <a:cubicBezTo>
                    <a:pt x="3552" y="2553"/>
                    <a:pt x="3553" y="2510"/>
                    <a:pt x="3567" y="2559"/>
                  </a:cubicBezTo>
                  <a:cubicBezTo>
                    <a:pt x="3564" y="2551"/>
                    <a:pt x="3554" y="2542"/>
                    <a:pt x="3551" y="2533"/>
                  </a:cubicBezTo>
                  <a:cubicBezTo>
                    <a:pt x="3531" y="2486"/>
                    <a:pt x="3497" y="2387"/>
                    <a:pt x="3476" y="2305"/>
                  </a:cubicBezTo>
                  <a:cubicBezTo>
                    <a:pt x="3446" y="2187"/>
                    <a:pt x="3422" y="2068"/>
                    <a:pt x="3398" y="1949"/>
                  </a:cubicBezTo>
                  <a:cubicBezTo>
                    <a:pt x="3349" y="1703"/>
                    <a:pt x="3309" y="1455"/>
                    <a:pt x="3245" y="1213"/>
                  </a:cubicBezTo>
                  <a:cubicBezTo>
                    <a:pt x="3207" y="1068"/>
                    <a:pt x="3147" y="809"/>
                    <a:pt x="2955" y="807"/>
                  </a:cubicBezTo>
                  <a:cubicBezTo>
                    <a:pt x="2775" y="805"/>
                    <a:pt x="2716" y="1041"/>
                    <a:pt x="2674" y="1176"/>
                  </a:cubicBezTo>
                  <a:cubicBezTo>
                    <a:pt x="2519" y="1684"/>
                    <a:pt x="2437" y="2213"/>
                    <a:pt x="2304" y="2728"/>
                  </a:cubicBezTo>
                  <a:cubicBezTo>
                    <a:pt x="2278" y="2828"/>
                    <a:pt x="2249" y="2929"/>
                    <a:pt x="2215" y="3027"/>
                  </a:cubicBezTo>
                  <a:cubicBezTo>
                    <a:pt x="2198" y="3074"/>
                    <a:pt x="2206" y="3042"/>
                    <a:pt x="2188" y="3088"/>
                  </a:cubicBezTo>
                  <a:cubicBezTo>
                    <a:pt x="2180" y="3109"/>
                    <a:pt x="2169" y="3115"/>
                    <a:pt x="2187" y="3095"/>
                  </a:cubicBezTo>
                  <a:cubicBezTo>
                    <a:pt x="2176" y="3107"/>
                    <a:pt x="2180" y="3095"/>
                    <a:pt x="2191" y="3094"/>
                  </a:cubicBezTo>
                  <a:cubicBezTo>
                    <a:pt x="2223" y="3091"/>
                    <a:pt x="2155" y="3108"/>
                    <a:pt x="2138" y="3117"/>
                  </a:cubicBezTo>
                  <a:cubicBezTo>
                    <a:pt x="1678" y="3340"/>
                    <a:pt x="1228" y="3586"/>
                    <a:pt x="793" y="3854"/>
                  </a:cubicBezTo>
                  <a:cubicBezTo>
                    <a:pt x="575" y="3989"/>
                    <a:pt x="360" y="4130"/>
                    <a:pt x="150" y="4275"/>
                  </a:cubicBezTo>
                  <a:cubicBezTo>
                    <a:pt x="0" y="4379"/>
                    <a:pt x="142" y="4625"/>
                    <a:pt x="293" y="4521"/>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4" name="Freeform 90">
              <a:extLst>
                <a:ext uri="{FF2B5EF4-FFF2-40B4-BE49-F238E27FC236}">
                  <a16:creationId xmlns:a16="http://schemas.microsoft.com/office/drawing/2014/main" id="{3A20C799-9CB8-223B-DD82-B497786058A5}"/>
                </a:ext>
              </a:extLst>
            </p:cNvPr>
            <p:cNvSpPr>
              <a:spLocks/>
            </p:cNvSpPr>
            <p:nvPr/>
          </p:nvSpPr>
          <p:spPr bwMode="auto">
            <a:xfrm>
              <a:off x="4789488" y="1047750"/>
              <a:ext cx="444500" cy="1549400"/>
            </a:xfrm>
            <a:custGeom>
              <a:avLst/>
              <a:gdLst>
                <a:gd name="T0" fmla="*/ 190 w 2159"/>
                <a:gd name="T1" fmla="*/ 7412 h 7534"/>
                <a:gd name="T2" fmla="*/ 1262 w 2159"/>
                <a:gd name="T3" fmla="*/ 1658 h 7534"/>
                <a:gd name="T4" fmla="*/ 2088 w 2159"/>
                <a:gd name="T5" fmla="*/ 195 h 7534"/>
                <a:gd name="T6" fmla="*/ 1925 w 2159"/>
                <a:gd name="T7" fmla="*/ 99 h 7534"/>
                <a:gd name="T8" fmla="*/ 76 w 2159"/>
                <a:gd name="T9" fmla="*/ 5766 h 7534"/>
                <a:gd name="T10" fmla="*/ 1 w 2159"/>
                <a:gd name="T11" fmla="*/ 7412 h 7534"/>
                <a:gd name="T12" fmla="*/ 190 w 2159"/>
                <a:gd name="T13" fmla="*/ 7412 h 7534"/>
              </a:gdLst>
              <a:ahLst/>
              <a:cxnLst>
                <a:cxn ang="0">
                  <a:pos x="T0" y="T1"/>
                </a:cxn>
                <a:cxn ang="0">
                  <a:pos x="T2" y="T3"/>
                </a:cxn>
                <a:cxn ang="0">
                  <a:pos x="T4" y="T5"/>
                </a:cxn>
                <a:cxn ang="0">
                  <a:pos x="T6" y="T7"/>
                </a:cxn>
                <a:cxn ang="0">
                  <a:pos x="T8" y="T9"/>
                </a:cxn>
                <a:cxn ang="0">
                  <a:pos x="T10" y="T11"/>
                </a:cxn>
                <a:cxn ang="0">
                  <a:pos x="T12" y="T13"/>
                </a:cxn>
              </a:cxnLst>
              <a:rect l="0" t="0" r="r" b="b"/>
              <a:pathLst>
                <a:path w="2159" h="7534">
                  <a:moveTo>
                    <a:pt x="190" y="7412"/>
                  </a:moveTo>
                  <a:cubicBezTo>
                    <a:pt x="198" y="5461"/>
                    <a:pt x="461" y="3453"/>
                    <a:pt x="1262" y="1658"/>
                  </a:cubicBezTo>
                  <a:cubicBezTo>
                    <a:pt x="1491" y="1146"/>
                    <a:pt x="1765" y="654"/>
                    <a:pt x="2088" y="195"/>
                  </a:cubicBezTo>
                  <a:cubicBezTo>
                    <a:pt x="2159" y="95"/>
                    <a:pt x="1994" y="0"/>
                    <a:pt x="1925" y="99"/>
                  </a:cubicBezTo>
                  <a:cubicBezTo>
                    <a:pt x="763" y="1751"/>
                    <a:pt x="255" y="3779"/>
                    <a:pt x="76" y="5766"/>
                  </a:cubicBezTo>
                  <a:cubicBezTo>
                    <a:pt x="26" y="6313"/>
                    <a:pt x="3" y="6863"/>
                    <a:pt x="1" y="7412"/>
                  </a:cubicBezTo>
                  <a:cubicBezTo>
                    <a:pt x="0" y="7534"/>
                    <a:pt x="190" y="7534"/>
                    <a:pt x="190" y="7412"/>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5" name="Freeform 91">
              <a:extLst>
                <a:ext uri="{FF2B5EF4-FFF2-40B4-BE49-F238E27FC236}">
                  <a16:creationId xmlns:a16="http://schemas.microsoft.com/office/drawing/2014/main" id="{4832682B-9E0E-770E-50D2-4FF84CCFA979}"/>
                </a:ext>
              </a:extLst>
            </p:cNvPr>
            <p:cNvSpPr>
              <a:spLocks/>
            </p:cNvSpPr>
            <p:nvPr/>
          </p:nvSpPr>
          <p:spPr bwMode="auto">
            <a:xfrm>
              <a:off x="5538788" y="979488"/>
              <a:ext cx="779463" cy="1460500"/>
            </a:xfrm>
            <a:custGeom>
              <a:avLst/>
              <a:gdLst>
                <a:gd name="T0" fmla="*/ 90 w 3787"/>
                <a:gd name="T1" fmla="*/ 217 h 7102"/>
                <a:gd name="T2" fmla="*/ 3143 w 3787"/>
                <a:gd name="T3" fmla="*/ 5334 h 7102"/>
                <a:gd name="T4" fmla="*/ 3578 w 3787"/>
                <a:gd name="T5" fmla="*/ 6982 h 7102"/>
                <a:gd name="T6" fmla="*/ 3761 w 3787"/>
                <a:gd name="T7" fmla="*/ 6932 h 7102"/>
                <a:gd name="T8" fmla="*/ 1367 w 3787"/>
                <a:gd name="T9" fmla="*/ 1356 h 7102"/>
                <a:gd name="T10" fmla="*/ 224 w 3787"/>
                <a:gd name="T11" fmla="*/ 83 h 7102"/>
                <a:gd name="T12" fmla="*/ 90 w 3787"/>
                <a:gd name="T13" fmla="*/ 217 h 7102"/>
              </a:gdLst>
              <a:ahLst/>
              <a:cxnLst>
                <a:cxn ang="0">
                  <a:pos x="T0" y="T1"/>
                </a:cxn>
                <a:cxn ang="0">
                  <a:pos x="T2" y="T3"/>
                </a:cxn>
                <a:cxn ang="0">
                  <a:pos x="T4" y="T5"/>
                </a:cxn>
                <a:cxn ang="0">
                  <a:pos x="T6" y="T7"/>
                </a:cxn>
                <a:cxn ang="0">
                  <a:pos x="T8" y="T9"/>
                </a:cxn>
                <a:cxn ang="0">
                  <a:pos x="T10" y="T11"/>
                </a:cxn>
                <a:cxn ang="0">
                  <a:pos x="T12" y="T13"/>
                </a:cxn>
              </a:cxnLst>
              <a:rect l="0" t="0" r="r" b="b"/>
              <a:pathLst>
                <a:path w="3787" h="7102">
                  <a:moveTo>
                    <a:pt x="90" y="217"/>
                  </a:moveTo>
                  <a:cubicBezTo>
                    <a:pt x="1569" y="1593"/>
                    <a:pt x="2537" y="3426"/>
                    <a:pt x="3143" y="5334"/>
                  </a:cubicBezTo>
                  <a:cubicBezTo>
                    <a:pt x="3315" y="5876"/>
                    <a:pt x="3459" y="6427"/>
                    <a:pt x="3578" y="6982"/>
                  </a:cubicBezTo>
                  <a:cubicBezTo>
                    <a:pt x="3604" y="7102"/>
                    <a:pt x="3787" y="7051"/>
                    <a:pt x="3761" y="6932"/>
                  </a:cubicBezTo>
                  <a:cubicBezTo>
                    <a:pt x="3334" y="4949"/>
                    <a:pt x="2595" y="2987"/>
                    <a:pt x="1367" y="1356"/>
                  </a:cubicBezTo>
                  <a:cubicBezTo>
                    <a:pt x="1023" y="900"/>
                    <a:pt x="643" y="472"/>
                    <a:pt x="224" y="83"/>
                  </a:cubicBezTo>
                  <a:cubicBezTo>
                    <a:pt x="135" y="0"/>
                    <a:pt x="0" y="134"/>
                    <a:pt x="90" y="21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6" name="Freeform 92">
              <a:extLst>
                <a:ext uri="{FF2B5EF4-FFF2-40B4-BE49-F238E27FC236}">
                  <a16:creationId xmlns:a16="http://schemas.microsoft.com/office/drawing/2014/main" id="{2BAAEA1C-E007-B7AC-B3BE-9A963DEB33F1}"/>
                </a:ext>
              </a:extLst>
            </p:cNvPr>
            <p:cNvSpPr>
              <a:spLocks/>
            </p:cNvSpPr>
            <p:nvPr/>
          </p:nvSpPr>
          <p:spPr bwMode="auto">
            <a:xfrm>
              <a:off x="5586413" y="968375"/>
              <a:ext cx="1566863" cy="1754188"/>
            </a:xfrm>
            <a:custGeom>
              <a:avLst/>
              <a:gdLst>
                <a:gd name="T0" fmla="*/ 170 w 7622"/>
                <a:gd name="T1" fmla="*/ 343 h 8528"/>
                <a:gd name="T2" fmla="*/ 2578 w 7622"/>
                <a:gd name="T3" fmla="*/ 1000 h 8528"/>
                <a:gd name="T4" fmla="*/ 4321 w 7622"/>
                <a:gd name="T5" fmla="*/ 2326 h 8528"/>
                <a:gd name="T6" fmla="*/ 6792 w 7622"/>
                <a:gd name="T7" fmla="*/ 6024 h 8528"/>
                <a:gd name="T8" fmla="*/ 7417 w 7622"/>
                <a:gd name="T9" fmla="*/ 8407 h 8528"/>
                <a:gd name="T10" fmla="*/ 7606 w 7622"/>
                <a:gd name="T11" fmla="*/ 8407 h 8528"/>
                <a:gd name="T12" fmla="*/ 6034 w 7622"/>
                <a:gd name="T13" fmla="*/ 4133 h 8528"/>
                <a:gd name="T14" fmla="*/ 2812 w 7622"/>
                <a:gd name="T15" fmla="*/ 918 h 8528"/>
                <a:gd name="T16" fmla="*/ 120 w 7622"/>
                <a:gd name="T17" fmla="*/ 160 h 8528"/>
                <a:gd name="T18" fmla="*/ 170 w 7622"/>
                <a:gd name="T19" fmla="*/ 343 h 8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22" h="8528">
                  <a:moveTo>
                    <a:pt x="170" y="343"/>
                  </a:moveTo>
                  <a:cubicBezTo>
                    <a:pt x="1019" y="201"/>
                    <a:pt x="1861" y="583"/>
                    <a:pt x="2578" y="1000"/>
                  </a:cubicBezTo>
                  <a:cubicBezTo>
                    <a:pt x="3212" y="1367"/>
                    <a:pt x="3795" y="1818"/>
                    <a:pt x="4321" y="2326"/>
                  </a:cubicBezTo>
                  <a:cubicBezTo>
                    <a:pt x="5394" y="3362"/>
                    <a:pt x="6241" y="4639"/>
                    <a:pt x="6792" y="6024"/>
                  </a:cubicBezTo>
                  <a:cubicBezTo>
                    <a:pt x="7096" y="6788"/>
                    <a:pt x="7313" y="7590"/>
                    <a:pt x="7417" y="8407"/>
                  </a:cubicBezTo>
                  <a:cubicBezTo>
                    <a:pt x="7432" y="8526"/>
                    <a:pt x="7622" y="8528"/>
                    <a:pt x="7606" y="8407"/>
                  </a:cubicBezTo>
                  <a:cubicBezTo>
                    <a:pt x="7413" y="6887"/>
                    <a:pt x="6856" y="5423"/>
                    <a:pt x="6034" y="4133"/>
                  </a:cubicBezTo>
                  <a:cubicBezTo>
                    <a:pt x="5214" y="2846"/>
                    <a:pt x="4122" y="1712"/>
                    <a:pt x="2812" y="918"/>
                  </a:cubicBezTo>
                  <a:cubicBezTo>
                    <a:pt x="2013" y="433"/>
                    <a:pt x="1077" y="0"/>
                    <a:pt x="120" y="160"/>
                  </a:cubicBezTo>
                  <a:cubicBezTo>
                    <a:pt x="0" y="181"/>
                    <a:pt x="51" y="363"/>
                    <a:pt x="170" y="343"/>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7" name="Freeform 93">
              <a:extLst>
                <a:ext uri="{FF2B5EF4-FFF2-40B4-BE49-F238E27FC236}">
                  <a16:creationId xmlns:a16="http://schemas.microsoft.com/office/drawing/2014/main" id="{D5519801-1B97-BFEA-D846-DB7A10BB18DC}"/>
                </a:ext>
              </a:extLst>
            </p:cNvPr>
            <p:cNvSpPr>
              <a:spLocks/>
            </p:cNvSpPr>
            <p:nvPr/>
          </p:nvSpPr>
          <p:spPr bwMode="auto">
            <a:xfrm>
              <a:off x="4176713" y="1073150"/>
              <a:ext cx="995363" cy="2154238"/>
            </a:xfrm>
            <a:custGeom>
              <a:avLst/>
              <a:gdLst>
                <a:gd name="T0" fmla="*/ 4636 w 4843"/>
                <a:gd name="T1" fmla="*/ 49 h 10480"/>
                <a:gd name="T2" fmla="*/ 1258 w 4843"/>
                <a:gd name="T3" fmla="*/ 2971 h 10480"/>
                <a:gd name="T4" fmla="*/ 145 w 4843"/>
                <a:gd name="T5" fmla="*/ 7635 h 10480"/>
                <a:gd name="T6" fmla="*/ 914 w 4843"/>
                <a:gd name="T7" fmla="*/ 10370 h 10480"/>
                <a:gd name="T8" fmla="*/ 1078 w 4843"/>
                <a:gd name="T9" fmla="*/ 10275 h 10480"/>
                <a:gd name="T10" fmla="*/ 462 w 4843"/>
                <a:gd name="T11" fmla="*/ 5429 h 10480"/>
                <a:gd name="T12" fmla="*/ 2663 w 4843"/>
                <a:gd name="T13" fmla="*/ 1572 h 10480"/>
                <a:gd name="T14" fmla="*/ 4731 w 4843"/>
                <a:gd name="T15" fmla="*/ 213 h 10480"/>
                <a:gd name="T16" fmla="*/ 4636 w 4843"/>
                <a:gd name="T17" fmla="*/ 49 h 10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3" h="10480">
                  <a:moveTo>
                    <a:pt x="4636" y="49"/>
                  </a:moveTo>
                  <a:cubicBezTo>
                    <a:pt x="3250" y="657"/>
                    <a:pt x="2065" y="1693"/>
                    <a:pt x="1258" y="2971"/>
                  </a:cubicBezTo>
                  <a:cubicBezTo>
                    <a:pt x="385" y="4354"/>
                    <a:pt x="0" y="6008"/>
                    <a:pt x="145" y="7635"/>
                  </a:cubicBezTo>
                  <a:cubicBezTo>
                    <a:pt x="229" y="8586"/>
                    <a:pt x="488" y="9516"/>
                    <a:pt x="914" y="10370"/>
                  </a:cubicBezTo>
                  <a:cubicBezTo>
                    <a:pt x="969" y="10480"/>
                    <a:pt x="1133" y="10384"/>
                    <a:pt x="1078" y="10275"/>
                  </a:cubicBezTo>
                  <a:cubicBezTo>
                    <a:pt x="337" y="8789"/>
                    <a:pt x="120" y="7054"/>
                    <a:pt x="462" y="5429"/>
                  </a:cubicBezTo>
                  <a:cubicBezTo>
                    <a:pt x="774" y="3950"/>
                    <a:pt x="1558" y="2600"/>
                    <a:pt x="2663" y="1572"/>
                  </a:cubicBezTo>
                  <a:cubicBezTo>
                    <a:pt x="3271" y="1006"/>
                    <a:pt x="3971" y="546"/>
                    <a:pt x="4731" y="213"/>
                  </a:cubicBezTo>
                  <a:cubicBezTo>
                    <a:pt x="4843" y="164"/>
                    <a:pt x="4746" y="0"/>
                    <a:pt x="4636" y="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8" name="Freeform 94">
              <a:extLst>
                <a:ext uri="{FF2B5EF4-FFF2-40B4-BE49-F238E27FC236}">
                  <a16:creationId xmlns:a16="http://schemas.microsoft.com/office/drawing/2014/main" id="{4ECC8E8B-74CD-61CC-522C-8ED0697DFC1C}"/>
                </a:ext>
              </a:extLst>
            </p:cNvPr>
            <p:cNvSpPr>
              <a:spLocks/>
            </p:cNvSpPr>
            <p:nvPr/>
          </p:nvSpPr>
          <p:spPr bwMode="auto">
            <a:xfrm>
              <a:off x="4335463" y="1647825"/>
              <a:ext cx="303213" cy="330200"/>
            </a:xfrm>
            <a:custGeom>
              <a:avLst/>
              <a:gdLst>
                <a:gd name="T0" fmla="*/ 507 w 1477"/>
                <a:gd name="T1" fmla="*/ 1546 h 1609"/>
                <a:gd name="T2" fmla="*/ 408 w 1477"/>
                <a:gd name="T3" fmla="*/ 1522 h 1609"/>
                <a:gd name="T4" fmla="*/ 91 w 1477"/>
                <a:gd name="T5" fmla="*/ 1145 h 1609"/>
                <a:gd name="T6" fmla="*/ 365 w 1477"/>
                <a:gd name="T7" fmla="*/ 364 h 1609"/>
                <a:gd name="T8" fmla="*/ 992 w 1477"/>
                <a:gd name="T9" fmla="*/ 62 h 1609"/>
                <a:gd name="T10" fmla="*/ 1091 w 1477"/>
                <a:gd name="T11" fmla="*/ 87 h 1609"/>
                <a:gd name="T12" fmla="*/ 1386 w 1477"/>
                <a:gd name="T13" fmla="*/ 614 h 1609"/>
                <a:gd name="T14" fmla="*/ 1134 w 1477"/>
                <a:gd name="T15" fmla="*/ 1245 h 1609"/>
                <a:gd name="T16" fmla="*/ 507 w 1477"/>
                <a:gd name="T17" fmla="*/ 1546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7" h="1609">
                  <a:moveTo>
                    <a:pt x="507" y="1546"/>
                  </a:moveTo>
                  <a:lnTo>
                    <a:pt x="408" y="1522"/>
                  </a:lnTo>
                  <a:cubicBezTo>
                    <a:pt x="153" y="1460"/>
                    <a:pt x="0" y="1374"/>
                    <a:pt x="91" y="1145"/>
                  </a:cubicBezTo>
                  <a:lnTo>
                    <a:pt x="365" y="364"/>
                  </a:lnTo>
                  <a:cubicBezTo>
                    <a:pt x="456" y="135"/>
                    <a:pt x="737" y="0"/>
                    <a:pt x="992" y="62"/>
                  </a:cubicBezTo>
                  <a:lnTo>
                    <a:pt x="1091" y="87"/>
                  </a:lnTo>
                  <a:cubicBezTo>
                    <a:pt x="1345" y="149"/>
                    <a:pt x="1477" y="385"/>
                    <a:pt x="1386" y="614"/>
                  </a:cubicBezTo>
                  <a:lnTo>
                    <a:pt x="1134" y="1245"/>
                  </a:lnTo>
                  <a:cubicBezTo>
                    <a:pt x="1042" y="1473"/>
                    <a:pt x="762" y="1609"/>
                    <a:pt x="507" y="154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19" name="Freeform 95">
              <a:extLst>
                <a:ext uri="{FF2B5EF4-FFF2-40B4-BE49-F238E27FC236}">
                  <a16:creationId xmlns:a16="http://schemas.microsoft.com/office/drawing/2014/main" id="{5C38ADF5-15CB-FF8C-4D1A-32098C91B65C}"/>
                </a:ext>
              </a:extLst>
            </p:cNvPr>
            <p:cNvSpPr>
              <a:spLocks/>
            </p:cNvSpPr>
            <p:nvPr/>
          </p:nvSpPr>
          <p:spPr bwMode="auto">
            <a:xfrm>
              <a:off x="4560888" y="1695450"/>
              <a:ext cx="300038" cy="330200"/>
            </a:xfrm>
            <a:custGeom>
              <a:avLst/>
              <a:gdLst>
                <a:gd name="T0" fmla="*/ 486 w 1456"/>
                <a:gd name="T1" fmla="*/ 1547 h 1609"/>
                <a:gd name="T2" fmla="*/ 387 w 1456"/>
                <a:gd name="T3" fmla="*/ 1522 h 1609"/>
                <a:gd name="T4" fmla="*/ 91 w 1456"/>
                <a:gd name="T5" fmla="*/ 995 h 1609"/>
                <a:gd name="T6" fmla="*/ 343 w 1456"/>
                <a:gd name="T7" fmla="*/ 364 h 1609"/>
                <a:gd name="T8" fmla="*/ 970 w 1456"/>
                <a:gd name="T9" fmla="*/ 63 h 1609"/>
                <a:gd name="T10" fmla="*/ 1069 w 1456"/>
                <a:gd name="T11" fmla="*/ 87 h 1609"/>
                <a:gd name="T12" fmla="*/ 1364 w 1456"/>
                <a:gd name="T13" fmla="*/ 614 h 1609"/>
                <a:gd name="T14" fmla="*/ 1112 w 1456"/>
                <a:gd name="T15" fmla="*/ 1245 h 1609"/>
                <a:gd name="T16" fmla="*/ 486 w 1456"/>
                <a:gd name="T17" fmla="*/ 1547 h 1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6" h="1609">
                  <a:moveTo>
                    <a:pt x="486" y="1547"/>
                  </a:moveTo>
                  <a:lnTo>
                    <a:pt x="387" y="1522"/>
                  </a:lnTo>
                  <a:cubicBezTo>
                    <a:pt x="132" y="1460"/>
                    <a:pt x="0" y="1224"/>
                    <a:pt x="91" y="995"/>
                  </a:cubicBezTo>
                  <a:lnTo>
                    <a:pt x="343" y="364"/>
                  </a:lnTo>
                  <a:cubicBezTo>
                    <a:pt x="435" y="135"/>
                    <a:pt x="715" y="0"/>
                    <a:pt x="970" y="63"/>
                  </a:cubicBezTo>
                  <a:lnTo>
                    <a:pt x="1069" y="87"/>
                  </a:lnTo>
                  <a:cubicBezTo>
                    <a:pt x="1324" y="149"/>
                    <a:pt x="1456" y="385"/>
                    <a:pt x="1364" y="614"/>
                  </a:cubicBezTo>
                  <a:lnTo>
                    <a:pt x="1112" y="1245"/>
                  </a:lnTo>
                  <a:cubicBezTo>
                    <a:pt x="1021" y="1474"/>
                    <a:pt x="740" y="1609"/>
                    <a:pt x="486" y="1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0" name="Freeform 96">
              <a:extLst>
                <a:ext uri="{FF2B5EF4-FFF2-40B4-BE49-F238E27FC236}">
                  <a16:creationId xmlns:a16="http://schemas.microsoft.com/office/drawing/2014/main" id="{C9A9BD96-B102-908C-CC31-9C8D505A8552}"/>
                </a:ext>
              </a:extLst>
            </p:cNvPr>
            <p:cNvSpPr>
              <a:spLocks/>
            </p:cNvSpPr>
            <p:nvPr/>
          </p:nvSpPr>
          <p:spPr bwMode="auto">
            <a:xfrm>
              <a:off x="4038601" y="1824038"/>
              <a:ext cx="1011238" cy="628650"/>
            </a:xfrm>
            <a:custGeom>
              <a:avLst/>
              <a:gdLst>
                <a:gd name="T0" fmla="*/ 4604 w 4913"/>
                <a:gd name="T1" fmla="*/ 2180 h 3052"/>
                <a:gd name="T2" fmla="*/ 1939 w 4913"/>
                <a:gd name="T3" fmla="*/ 2786 h 3052"/>
                <a:gd name="T4" fmla="*/ 308 w 4913"/>
                <a:gd name="T5" fmla="*/ 1140 h 3052"/>
                <a:gd name="T6" fmla="*/ 2982 w 4913"/>
                <a:gd name="T7" fmla="*/ 267 h 3052"/>
                <a:gd name="T8" fmla="*/ 4604 w 4913"/>
                <a:gd name="T9" fmla="*/ 2180 h 3052"/>
              </a:gdLst>
              <a:ahLst/>
              <a:cxnLst>
                <a:cxn ang="0">
                  <a:pos x="T0" y="T1"/>
                </a:cxn>
                <a:cxn ang="0">
                  <a:pos x="T2" y="T3"/>
                </a:cxn>
                <a:cxn ang="0">
                  <a:pos x="T4" y="T5"/>
                </a:cxn>
                <a:cxn ang="0">
                  <a:pos x="T6" y="T7"/>
                </a:cxn>
                <a:cxn ang="0">
                  <a:pos x="T8" y="T9"/>
                </a:cxn>
              </a:cxnLst>
              <a:rect l="0" t="0" r="r" b="b"/>
              <a:pathLst>
                <a:path w="4913" h="3052">
                  <a:moveTo>
                    <a:pt x="4604" y="2180"/>
                  </a:moveTo>
                  <a:cubicBezTo>
                    <a:pt x="4295" y="2952"/>
                    <a:pt x="3027" y="3052"/>
                    <a:pt x="1939" y="2786"/>
                  </a:cubicBezTo>
                  <a:cubicBezTo>
                    <a:pt x="851" y="2519"/>
                    <a:pt x="0" y="1912"/>
                    <a:pt x="308" y="1140"/>
                  </a:cubicBezTo>
                  <a:cubicBezTo>
                    <a:pt x="617" y="368"/>
                    <a:pt x="1894" y="0"/>
                    <a:pt x="2982" y="267"/>
                  </a:cubicBezTo>
                  <a:cubicBezTo>
                    <a:pt x="4070" y="533"/>
                    <a:pt x="4913" y="1407"/>
                    <a:pt x="4604" y="21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1" name="Freeform 97">
              <a:extLst>
                <a:ext uri="{FF2B5EF4-FFF2-40B4-BE49-F238E27FC236}">
                  <a16:creationId xmlns:a16="http://schemas.microsoft.com/office/drawing/2014/main" id="{538504BC-5322-A897-6341-55B5D899E8A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2" name="Freeform 98">
              <a:extLst>
                <a:ext uri="{FF2B5EF4-FFF2-40B4-BE49-F238E27FC236}">
                  <a16:creationId xmlns:a16="http://schemas.microsoft.com/office/drawing/2014/main" id="{C2BF28D7-0D8E-A09F-3A1D-41A0B9B2624A}"/>
                </a:ext>
              </a:extLst>
            </p:cNvPr>
            <p:cNvSpPr>
              <a:spLocks/>
            </p:cNvSpPr>
            <p:nvPr/>
          </p:nvSpPr>
          <p:spPr bwMode="auto">
            <a:xfrm>
              <a:off x="4745038" y="2411413"/>
              <a:ext cx="49213" cy="7938"/>
            </a:xfrm>
            <a:custGeom>
              <a:avLst/>
              <a:gdLst>
                <a:gd name="T0" fmla="*/ 0 w 239"/>
                <a:gd name="T1" fmla="*/ 41 h 41"/>
                <a:gd name="T2" fmla="*/ 239 w 239"/>
                <a:gd name="T3" fmla="*/ 0 h 41"/>
                <a:gd name="T4" fmla="*/ 239 w 239"/>
                <a:gd name="T5" fmla="*/ 0 h 41"/>
                <a:gd name="T6" fmla="*/ 0 w 239"/>
                <a:gd name="T7" fmla="*/ 41 h 41"/>
              </a:gdLst>
              <a:ahLst/>
              <a:cxnLst>
                <a:cxn ang="0">
                  <a:pos x="T0" y="T1"/>
                </a:cxn>
                <a:cxn ang="0">
                  <a:pos x="T2" y="T3"/>
                </a:cxn>
                <a:cxn ang="0">
                  <a:pos x="T4" y="T5"/>
                </a:cxn>
                <a:cxn ang="0">
                  <a:pos x="T6" y="T7"/>
                </a:cxn>
              </a:cxnLst>
              <a:rect l="0" t="0" r="r" b="b"/>
              <a:pathLst>
                <a:path w="239" h="41">
                  <a:moveTo>
                    <a:pt x="0" y="41"/>
                  </a:moveTo>
                  <a:cubicBezTo>
                    <a:pt x="82" y="31"/>
                    <a:pt x="162" y="17"/>
                    <a:pt x="239" y="0"/>
                  </a:cubicBezTo>
                  <a:lnTo>
                    <a:pt x="239" y="0"/>
                  </a:lnTo>
                  <a:cubicBezTo>
                    <a:pt x="162" y="17"/>
                    <a:pt x="82" y="31"/>
                    <a:pt x="0" y="41"/>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3" name="Freeform 99">
              <a:extLst>
                <a:ext uri="{FF2B5EF4-FFF2-40B4-BE49-F238E27FC236}">
                  <a16:creationId xmlns:a16="http://schemas.microsoft.com/office/drawing/2014/main" id="{B8BEA1F5-9AE4-5693-2930-79EA60358CA3}"/>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4" name="Freeform 100">
              <a:extLst>
                <a:ext uri="{FF2B5EF4-FFF2-40B4-BE49-F238E27FC236}">
                  <a16:creationId xmlns:a16="http://schemas.microsoft.com/office/drawing/2014/main" id="{677183CC-4455-F22F-AAA5-305F9CDB0F46}"/>
                </a:ext>
              </a:extLst>
            </p:cNvPr>
            <p:cNvSpPr>
              <a:spLocks/>
            </p:cNvSpPr>
            <p:nvPr/>
          </p:nvSpPr>
          <p:spPr bwMode="auto">
            <a:xfrm>
              <a:off x="4967288" y="2270125"/>
              <a:ext cx="19050" cy="38100"/>
            </a:xfrm>
            <a:custGeom>
              <a:avLst/>
              <a:gdLst>
                <a:gd name="T0" fmla="*/ 0 w 99"/>
                <a:gd name="T1" fmla="*/ 188 h 188"/>
                <a:gd name="T2" fmla="*/ 0 w 99"/>
                <a:gd name="T3" fmla="*/ 188 h 188"/>
                <a:gd name="T4" fmla="*/ 95 w 99"/>
                <a:gd name="T5" fmla="*/ 12 h 188"/>
                <a:gd name="T6" fmla="*/ 99 w 99"/>
                <a:gd name="T7" fmla="*/ 0 h 188"/>
                <a:gd name="T8" fmla="*/ 95 w 99"/>
                <a:gd name="T9" fmla="*/ 12 h 188"/>
                <a:gd name="T10" fmla="*/ 0 w 99"/>
                <a:gd name="T11" fmla="*/ 188 h 188"/>
              </a:gdLst>
              <a:ahLst/>
              <a:cxnLst>
                <a:cxn ang="0">
                  <a:pos x="T0" y="T1"/>
                </a:cxn>
                <a:cxn ang="0">
                  <a:pos x="T2" y="T3"/>
                </a:cxn>
                <a:cxn ang="0">
                  <a:pos x="T4" y="T5"/>
                </a:cxn>
                <a:cxn ang="0">
                  <a:pos x="T6" y="T7"/>
                </a:cxn>
                <a:cxn ang="0">
                  <a:pos x="T8" y="T9"/>
                </a:cxn>
                <a:cxn ang="0">
                  <a:pos x="T10" y="T11"/>
                </a:cxn>
              </a:cxnLst>
              <a:rect l="0" t="0" r="r" b="b"/>
              <a:pathLst>
                <a:path w="99" h="188">
                  <a:moveTo>
                    <a:pt x="0" y="188"/>
                  </a:moveTo>
                  <a:lnTo>
                    <a:pt x="0" y="188"/>
                  </a:lnTo>
                  <a:cubicBezTo>
                    <a:pt x="38" y="134"/>
                    <a:pt x="70" y="75"/>
                    <a:pt x="95" y="12"/>
                  </a:cubicBezTo>
                  <a:cubicBezTo>
                    <a:pt x="96" y="8"/>
                    <a:pt x="98" y="4"/>
                    <a:pt x="99" y="0"/>
                  </a:cubicBezTo>
                  <a:cubicBezTo>
                    <a:pt x="98" y="4"/>
                    <a:pt x="96" y="8"/>
                    <a:pt x="95" y="12"/>
                  </a:cubicBezTo>
                  <a:cubicBezTo>
                    <a:pt x="70" y="75"/>
                    <a:pt x="38" y="134"/>
                    <a:pt x="0" y="188"/>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5" name="Freeform 101">
              <a:extLst>
                <a:ext uri="{FF2B5EF4-FFF2-40B4-BE49-F238E27FC236}">
                  <a16:creationId xmlns:a16="http://schemas.microsoft.com/office/drawing/2014/main" id="{0DD90F80-39D7-2739-1887-B64588CC6B7F}"/>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AFA4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6" name="Freeform 102">
              <a:extLst>
                <a:ext uri="{FF2B5EF4-FFF2-40B4-BE49-F238E27FC236}">
                  <a16:creationId xmlns:a16="http://schemas.microsoft.com/office/drawing/2014/main" id="{ACAC2628-EB4B-ACAC-7E6E-AA6477CBCEAC}"/>
                </a:ext>
              </a:extLst>
            </p:cNvPr>
            <p:cNvSpPr>
              <a:spLocks/>
            </p:cNvSpPr>
            <p:nvPr/>
          </p:nvSpPr>
          <p:spPr bwMode="auto">
            <a:xfrm>
              <a:off x="4833938" y="2308225"/>
              <a:ext cx="133350" cy="92075"/>
            </a:xfrm>
            <a:custGeom>
              <a:avLst/>
              <a:gdLst>
                <a:gd name="T0" fmla="*/ 0 w 648"/>
                <a:gd name="T1" fmla="*/ 442 h 442"/>
                <a:gd name="T2" fmla="*/ 0 w 648"/>
                <a:gd name="T3" fmla="*/ 442 h 442"/>
                <a:gd name="T4" fmla="*/ 648 w 648"/>
                <a:gd name="T5" fmla="*/ 0 h 442"/>
                <a:gd name="T6" fmla="*/ 648 w 648"/>
                <a:gd name="T7" fmla="*/ 0 h 442"/>
                <a:gd name="T8" fmla="*/ 0 w 648"/>
                <a:gd name="T9" fmla="*/ 442 h 442"/>
              </a:gdLst>
              <a:ahLst/>
              <a:cxnLst>
                <a:cxn ang="0">
                  <a:pos x="T0" y="T1"/>
                </a:cxn>
                <a:cxn ang="0">
                  <a:pos x="T2" y="T3"/>
                </a:cxn>
                <a:cxn ang="0">
                  <a:pos x="T4" y="T5"/>
                </a:cxn>
                <a:cxn ang="0">
                  <a:pos x="T6" y="T7"/>
                </a:cxn>
                <a:cxn ang="0">
                  <a:pos x="T8" y="T9"/>
                </a:cxn>
              </a:cxnLst>
              <a:rect l="0" t="0" r="r" b="b"/>
              <a:pathLst>
                <a:path w="648" h="442">
                  <a:moveTo>
                    <a:pt x="0" y="442"/>
                  </a:moveTo>
                  <a:lnTo>
                    <a:pt x="0" y="442"/>
                  </a:lnTo>
                  <a:cubicBezTo>
                    <a:pt x="277" y="352"/>
                    <a:pt x="505" y="208"/>
                    <a:pt x="648" y="0"/>
                  </a:cubicBezTo>
                  <a:lnTo>
                    <a:pt x="648" y="0"/>
                  </a:lnTo>
                  <a:cubicBezTo>
                    <a:pt x="505" y="208"/>
                    <a:pt x="277" y="352"/>
                    <a:pt x="0" y="442"/>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7" name="Freeform 103">
              <a:extLst>
                <a:ext uri="{FF2B5EF4-FFF2-40B4-BE49-F238E27FC236}">
                  <a16:creationId xmlns:a16="http://schemas.microsoft.com/office/drawing/2014/main" id="{6EDCE91F-6B30-7BCB-60CA-73F3E974630E}"/>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8" name="Freeform 104">
              <a:extLst>
                <a:ext uri="{FF2B5EF4-FFF2-40B4-BE49-F238E27FC236}">
                  <a16:creationId xmlns:a16="http://schemas.microsoft.com/office/drawing/2014/main" id="{1BC231D8-04A2-720E-3325-AD026CD544C9}"/>
                </a:ext>
              </a:extLst>
            </p:cNvPr>
            <p:cNvSpPr>
              <a:spLocks/>
            </p:cNvSpPr>
            <p:nvPr/>
          </p:nvSpPr>
          <p:spPr bwMode="auto">
            <a:xfrm>
              <a:off x="4794251" y="2400300"/>
              <a:ext cx="39688" cy="11113"/>
            </a:xfrm>
            <a:custGeom>
              <a:avLst/>
              <a:gdLst>
                <a:gd name="T0" fmla="*/ 0 w 191"/>
                <a:gd name="T1" fmla="*/ 53 h 53"/>
                <a:gd name="T2" fmla="*/ 0 w 191"/>
                <a:gd name="T3" fmla="*/ 53 h 53"/>
                <a:gd name="T4" fmla="*/ 191 w 191"/>
                <a:gd name="T5" fmla="*/ 0 h 53"/>
                <a:gd name="T6" fmla="*/ 191 w 191"/>
                <a:gd name="T7" fmla="*/ 0 h 53"/>
                <a:gd name="T8" fmla="*/ 0 w 191"/>
                <a:gd name="T9" fmla="*/ 53 h 53"/>
              </a:gdLst>
              <a:ahLst/>
              <a:cxnLst>
                <a:cxn ang="0">
                  <a:pos x="T0" y="T1"/>
                </a:cxn>
                <a:cxn ang="0">
                  <a:pos x="T2" y="T3"/>
                </a:cxn>
                <a:cxn ang="0">
                  <a:pos x="T4" y="T5"/>
                </a:cxn>
                <a:cxn ang="0">
                  <a:pos x="T6" y="T7"/>
                </a:cxn>
                <a:cxn ang="0">
                  <a:pos x="T8" y="T9"/>
                </a:cxn>
              </a:cxnLst>
              <a:rect l="0" t="0" r="r" b="b"/>
              <a:pathLst>
                <a:path w="191" h="53">
                  <a:moveTo>
                    <a:pt x="0" y="53"/>
                  </a:moveTo>
                  <a:lnTo>
                    <a:pt x="0" y="53"/>
                  </a:lnTo>
                  <a:cubicBezTo>
                    <a:pt x="66" y="38"/>
                    <a:pt x="129" y="20"/>
                    <a:pt x="191" y="0"/>
                  </a:cubicBezTo>
                  <a:lnTo>
                    <a:pt x="191" y="0"/>
                  </a:lnTo>
                  <a:cubicBezTo>
                    <a:pt x="129" y="20"/>
                    <a:pt x="66" y="38"/>
                    <a:pt x="0" y="53"/>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29" name="Freeform 105">
              <a:extLst>
                <a:ext uri="{FF2B5EF4-FFF2-40B4-BE49-F238E27FC236}">
                  <a16:creationId xmlns:a16="http://schemas.microsoft.com/office/drawing/2014/main" id="{71D29D57-7B90-611B-DECC-B074B3C1E715}"/>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BDB1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0" name="Freeform 106">
              <a:extLst>
                <a:ext uri="{FF2B5EF4-FFF2-40B4-BE49-F238E27FC236}">
                  <a16:creationId xmlns:a16="http://schemas.microsoft.com/office/drawing/2014/main" id="{B4957499-AC9C-2F30-BB30-1A7597F71B6F}"/>
                </a:ext>
              </a:extLst>
            </p:cNvPr>
            <p:cNvSpPr>
              <a:spLocks/>
            </p:cNvSpPr>
            <p:nvPr/>
          </p:nvSpPr>
          <p:spPr bwMode="auto">
            <a:xfrm>
              <a:off x="4975226" y="2108200"/>
              <a:ext cx="23813" cy="76200"/>
            </a:xfrm>
            <a:custGeom>
              <a:avLst/>
              <a:gdLst>
                <a:gd name="T0" fmla="*/ 109 w 109"/>
                <a:gd name="T1" fmla="*/ 365 h 365"/>
                <a:gd name="T2" fmla="*/ 0 w 109"/>
                <a:gd name="T3" fmla="*/ 0 h 365"/>
                <a:gd name="T4" fmla="*/ 109 w 109"/>
                <a:gd name="T5" fmla="*/ 365 h 365"/>
              </a:gdLst>
              <a:ahLst/>
              <a:cxnLst>
                <a:cxn ang="0">
                  <a:pos x="T0" y="T1"/>
                </a:cxn>
                <a:cxn ang="0">
                  <a:pos x="T2" y="T3"/>
                </a:cxn>
                <a:cxn ang="0">
                  <a:pos x="T4" y="T5"/>
                </a:cxn>
              </a:cxnLst>
              <a:rect l="0" t="0" r="r" b="b"/>
              <a:pathLst>
                <a:path w="109" h="365">
                  <a:moveTo>
                    <a:pt x="109" y="365"/>
                  </a:moveTo>
                  <a:cubicBezTo>
                    <a:pt x="96" y="242"/>
                    <a:pt x="58" y="119"/>
                    <a:pt x="0" y="0"/>
                  </a:cubicBezTo>
                  <a:cubicBezTo>
                    <a:pt x="60" y="112"/>
                    <a:pt x="97" y="237"/>
                    <a:pt x="109" y="365"/>
                  </a:cubicBezTo>
                  <a:close/>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1" name="Freeform 107">
              <a:extLst>
                <a:ext uri="{FF2B5EF4-FFF2-40B4-BE49-F238E27FC236}">
                  <a16:creationId xmlns:a16="http://schemas.microsoft.com/office/drawing/2014/main" id="{64B33D0B-91B5-F165-4298-A02AEF951E55}"/>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7574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2" name="Freeform 108">
              <a:extLst>
                <a:ext uri="{FF2B5EF4-FFF2-40B4-BE49-F238E27FC236}">
                  <a16:creationId xmlns:a16="http://schemas.microsoft.com/office/drawing/2014/main" id="{17741107-E8AA-278B-F5C9-C568477B5718}"/>
                </a:ext>
              </a:extLst>
            </p:cNvPr>
            <p:cNvSpPr>
              <a:spLocks/>
            </p:cNvSpPr>
            <p:nvPr/>
          </p:nvSpPr>
          <p:spPr bwMode="auto">
            <a:xfrm>
              <a:off x="4090988" y="2033588"/>
              <a:ext cx="19050" cy="69850"/>
            </a:xfrm>
            <a:custGeom>
              <a:avLst/>
              <a:gdLst>
                <a:gd name="T0" fmla="*/ 0 w 92"/>
                <a:gd name="T1" fmla="*/ 341 h 341"/>
                <a:gd name="T2" fmla="*/ 90 w 92"/>
                <a:gd name="T3" fmla="*/ 0 h 341"/>
                <a:gd name="T4" fmla="*/ 92 w 92"/>
                <a:gd name="T5" fmla="*/ 48 h 341"/>
                <a:gd name="T6" fmla="*/ 57 w 92"/>
                <a:gd name="T7" fmla="*/ 126 h 341"/>
                <a:gd name="T8" fmla="*/ 0 w 92"/>
                <a:gd name="T9" fmla="*/ 341 h 341"/>
              </a:gdLst>
              <a:ahLst/>
              <a:cxnLst>
                <a:cxn ang="0">
                  <a:pos x="T0" y="T1"/>
                </a:cxn>
                <a:cxn ang="0">
                  <a:pos x="T2" y="T3"/>
                </a:cxn>
                <a:cxn ang="0">
                  <a:pos x="T4" y="T5"/>
                </a:cxn>
                <a:cxn ang="0">
                  <a:pos x="T6" y="T7"/>
                </a:cxn>
                <a:cxn ang="0">
                  <a:pos x="T8" y="T9"/>
                </a:cxn>
              </a:cxnLst>
              <a:rect l="0" t="0" r="r" b="b"/>
              <a:pathLst>
                <a:path w="92" h="341">
                  <a:moveTo>
                    <a:pt x="0" y="341"/>
                  </a:moveTo>
                  <a:cubicBezTo>
                    <a:pt x="8" y="232"/>
                    <a:pt x="37" y="119"/>
                    <a:pt x="90" y="0"/>
                  </a:cubicBezTo>
                  <a:cubicBezTo>
                    <a:pt x="91" y="16"/>
                    <a:pt x="91" y="32"/>
                    <a:pt x="92" y="48"/>
                  </a:cubicBezTo>
                  <a:cubicBezTo>
                    <a:pt x="80" y="74"/>
                    <a:pt x="68" y="100"/>
                    <a:pt x="57" y="126"/>
                  </a:cubicBezTo>
                  <a:cubicBezTo>
                    <a:pt x="28" y="199"/>
                    <a:pt x="9" y="271"/>
                    <a:pt x="0" y="341"/>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3" name="Freeform 109">
              <a:extLst>
                <a:ext uri="{FF2B5EF4-FFF2-40B4-BE49-F238E27FC236}">
                  <a16:creationId xmlns:a16="http://schemas.microsoft.com/office/drawing/2014/main" id="{4C55188A-B3E8-BDC1-10E5-402C989D9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4" name="Freeform 110">
              <a:extLst>
                <a:ext uri="{FF2B5EF4-FFF2-40B4-BE49-F238E27FC236}">
                  <a16:creationId xmlns:a16="http://schemas.microsoft.com/office/drawing/2014/main" id="{8F8448D4-C564-BB3F-24D0-10581DE8CA22}"/>
                </a:ext>
              </a:extLst>
            </p:cNvPr>
            <p:cNvSpPr>
              <a:spLocks/>
            </p:cNvSpPr>
            <p:nvPr/>
          </p:nvSpPr>
          <p:spPr bwMode="auto">
            <a:xfrm>
              <a:off x="4079876" y="2043113"/>
              <a:ext cx="920750" cy="381000"/>
            </a:xfrm>
            <a:custGeom>
              <a:avLst/>
              <a:gdLst>
                <a:gd name="T0" fmla="*/ 2802 w 4476"/>
                <a:gd name="T1" fmla="*/ 1857 h 1857"/>
                <a:gd name="T2" fmla="*/ 1738 w 4476"/>
                <a:gd name="T3" fmla="*/ 1724 h 1857"/>
                <a:gd name="T4" fmla="*/ 50 w 4476"/>
                <a:gd name="T5" fmla="*/ 293 h 1857"/>
                <a:gd name="T6" fmla="*/ 107 w 4476"/>
                <a:gd name="T7" fmla="*/ 78 h 1857"/>
                <a:gd name="T8" fmla="*/ 142 w 4476"/>
                <a:gd name="T9" fmla="*/ 0 h 1857"/>
                <a:gd name="T10" fmla="*/ 1349 w 4476"/>
                <a:gd name="T11" fmla="*/ 1081 h 1857"/>
                <a:gd name="T12" fmla="*/ 2484 w 4476"/>
                <a:gd name="T13" fmla="*/ 1263 h 1857"/>
                <a:gd name="T14" fmla="*/ 3083 w 4476"/>
                <a:gd name="T15" fmla="*/ 1202 h 1857"/>
                <a:gd name="T16" fmla="*/ 3924 w 4476"/>
                <a:gd name="T17" fmla="*/ 775 h 1857"/>
                <a:gd name="T18" fmla="*/ 4084 w 4476"/>
                <a:gd name="T19" fmla="*/ 648 h 1857"/>
                <a:gd name="T20" fmla="*/ 4325 w 4476"/>
                <a:gd name="T21" fmla="*/ 272 h 1857"/>
                <a:gd name="T22" fmla="*/ 4353 w 4476"/>
                <a:gd name="T23" fmla="*/ 320 h 1857"/>
                <a:gd name="T24" fmla="*/ 4462 w 4476"/>
                <a:gd name="T25" fmla="*/ 685 h 1857"/>
                <a:gd name="T26" fmla="*/ 4407 w 4476"/>
                <a:gd name="T27" fmla="*/ 1106 h 1857"/>
                <a:gd name="T28" fmla="*/ 4403 w 4476"/>
                <a:gd name="T29" fmla="*/ 1118 h 1857"/>
                <a:gd name="T30" fmla="*/ 4308 w 4476"/>
                <a:gd name="T31" fmla="*/ 1294 h 1857"/>
                <a:gd name="T32" fmla="*/ 3660 w 4476"/>
                <a:gd name="T33" fmla="*/ 1736 h 1857"/>
                <a:gd name="T34" fmla="*/ 3469 w 4476"/>
                <a:gd name="T35" fmla="*/ 1789 h 1857"/>
                <a:gd name="T36" fmla="*/ 3230 w 4476"/>
                <a:gd name="T37" fmla="*/ 1830 h 1857"/>
                <a:gd name="T38" fmla="*/ 2802 w 4476"/>
                <a:gd name="T39" fmla="*/ 185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76" h="1857">
                  <a:moveTo>
                    <a:pt x="2802" y="1857"/>
                  </a:moveTo>
                  <a:cubicBezTo>
                    <a:pt x="2454" y="1857"/>
                    <a:pt x="2086" y="1809"/>
                    <a:pt x="1738" y="1724"/>
                  </a:cubicBezTo>
                  <a:cubicBezTo>
                    <a:pt x="881" y="1514"/>
                    <a:pt x="0" y="1011"/>
                    <a:pt x="50" y="293"/>
                  </a:cubicBezTo>
                  <a:cubicBezTo>
                    <a:pt x="59" y="223"/>
                    <a:pt x="78" y="151"/>
                    <a:pt x="107" y="78"/>
                  </a:cubicBezTo>
                  <a:cubicBezTo>
                    <a:pt x="118" y="52"/>
                    <a:pt x="130" y="26"/>
                    <a:pt x="142" y="0"/>
                  </a:cubicBezTo>
                  <a:cubicBezTo>
                    <a:pt x="187" y="674"/>
                    <a:pt x="918" y="947"/>
                    <a:pt x="1349" y="1081"/>
                  </a:cubicBezTo>
                  <a:cubicBezTo>
                    <a:pt x="1711" y="1194"/>
                    <a:pt x="2099" y="1263"/>
                    <a:pt x="2484" y="1263"/>
                  </a:cubicBezTo>
                  <a:cubicBezTo>
                    <a:pt x="2686" y="1263"/>
                    <a:pt x="2887" y="1244"/>
                    <a:pt x="3083" y="1202"/>
                  </a:cubicBezTo>
                  <a:cubicBezTo>
                    <a:pt x="3398" y="1135"/>
                    <a:pt x="3675" y="975"/>
                    <a:pt x="3924" y="775"/>
                  </a:cubicBezTo>
                  <a:cubicBezTo>
                    <a:pt x="3952" y="753"/>
                    <a:pt x="4015" y="706"/>
                    <a:pt x="4084" y="648"/>
                  </a:cubicBezTo>
                  <a:cubicBezTo>
                    <a:pt x="4223" y="531"/>
                    <a:pt x="4385" y="369"/>
                    <a:pt x="4325" y="272"/>
                  </a:cubicBezTo>
                  <a:cubicBezTo>
                    <a:pt x="4335" y="288"/>
                    <a:pt x="4344" y="304"/>
                    <a:pt x="4353" y="320"/>
                  </a:cubicBezTo>
                  <a:cubicBezTo>
                    <a:pt x="4411" y="439"/>
                    <a:pt x="4449" y="562"/>
                    <a:pt x="4462" y="685"/>
                  </a:cubicBezTo>
                  <a:cubicBezTo>
                    <a:pt x="4476" y="828"/>
                    <a:pt x="4458" y="973"/>
                    <a:pt x="4407" y="1106"/>
                  </a:cubicBezTo>
                  <a:cubicBezTo>
                    <a:pt x="4406" y="1110"/>
                    <a:pt x="4404" y="1114"/>
                    <a:pt x="4403" y="1118"/>
                  </a:cubicBezTo>
                  <a:cubicBezTo>
                    <a:pt x="4378" y="1181"/>
                    <a:pt x="4346" y="1240"/>
                    <a:pt x="4308" y="1294"/>
                  </a:cubicBezTo>
                  <a:cubicBezTo>
                    <a:pt x="4165" y="1502"/>
                    <a:pt x="3937" y="1646"/>
                    <a:pt x="3660" y="1736"/>
                  </a:cubicBezTo>
                  <a:cubicBezTo>
                    <a:pt x="3598" y="1756"/>
                    <a:pt x="3535" y="1774"/>
                    <a:pt x="3469" y="1789"/>
                  </a:cubicBezTo>
                  <a:cubicBezTo>
                    <a:pt x="3392" y="1806"/>
                    <a:pt x="3312" y="1820"/>
                    <a:pt x="3230" y="1830"/>
                  </a:cubicBezTo>
                  <a:cubicBezTo>
                    <a:pt x="3093" y="1848"/>
                    <a:pt x="2949" y="1857"/>
                    <a:pt x="2802" y="1857"/>
                  </a:cubicBezTo>
                </a:path>
              </a:pathLst>
            </a:custGeom>
            <a:solidFill>
              <a:srgbClr val="FEEE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5" name="Freeform 111">
              <a:extLst>
                <a:ext uri="{FF2B5EF4-FFF2-40B4-BE49-F238E27FC236}">
                  <a16:creationId xmlns:a16="http://schemas.microsoft.com/office/drawing/2014/main" id="{7C56C422-E56F-BE36-44A1-3BDF3F24FB43}"/>
                </a:ext>
              </a:extLst>
            </p:cNvPr>
            <p:cNvSpPr>
              <a:spLocks/>
            </p:cNvSpPr>
            <p:nvPr/>
          </p:nvSpPr>
          <p:spPr bwMode="auto">
            <a:xfrm>
              <a:off x="4503738" y="1971675"/>
              <a:ext cx="87313" cy="50800"/>
            </a:xfrm>
            <a:custGeom>
              <a:avLst/>
              <a:gdLst>
                <a:gd name="T0" fmla="*/ 403 w 424"/>
                <a:gd name="T1" fmla="*/ 171 h 249"/>
                <a:gd name="T2" fmla="*/ 173 w 424"/>
                <a:gd name="T3" fmla="*/ 224 h 249"/>
                <a:gd name="T4" fmla="*/ 22 w 424"/>
                <a:gd name="T5" fmla="*/ 78 h 249"/>
                <a:gd name="T6" fmla="*/ 252 w 424"/>
                <a:gd name="T7" fmla="*/ 26 h 249"/>
                <a:gd name="T8" fmla="*/ 403 w 424"/>
                <a:gd name="T9" fmla="*/ 171 h 249"/>
              </a:gdLst>
              <a:ahLst/>
              <a:cxnLst>
                <a:cxn ang="0">
                  <a:pos x="T0" y="T1"/>
                </a:cxn>
                <a:cxn ang="0">
                  <a:pos x="T2" y="T3"/>
                </a:cxn>
                <a:cxn ang="0">
                  <a:pos x="T4" y="T5"/>
                </a:cxn>
                <a:cxn ang="0">
                  <a:pos x="T6" y="T7"/>
                </a:cxn>
                <a:cxn ang="0">
                  <a:pos x="T8" y="T9"/>
                </a:cxn>
              </a:cxnLst>
              <a:rect l="0" t="0" r="r" b="b"/>
              <a:pathLst>
                <a:path w="424" h="249">
                  <a:moveTo>
                    <a:pt x="403" y="171"/>
                  </a:moveTo>
                  <a:cubicBezTo>
                    <a:pt x="381" y="226"/>
                    <a:pt x="278" y="249"/>
                    <a:pt x="173" y="224"/>
                  </a:cubicBezTo>
                  <a:cubicBezTo>
                    <a:pt x="68" y="198"/>
                    <a:pt x="0" y="133"/>
                    <a:pt x="22" y="78"/>
                  </a:cubicBezTo>
                  <a:cubicBezTo>
                    <a:pt x="44" y="24"/>
                    <a:pt x="147" y="0"/>
                    <a:pt x="252" y="26"/>
                  </a:cubicBezTo>
                  <a:cubicBezTo>
                    <a:pt x="357" y="52"/>
                    <a:pt x="424" y="117"/>
                    <a:pt x="403" y="171"/>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6" name="Freeform 112">
              <a:extLst>
                <a:ext uri="{FF2B5EF4-FFF2-40B4-BE49-F238E27FC236}">
                  <a16:creationId xmlns:a16="http://schemas.microsoft.com/office/drawing/2014/main" id="{C0A8E731-B89C-F0E8-4D66-36ADAFCB66F7}"/>
                </a:ext>
              </a:extLst>
            </p:cNvPr>
            <p:cNvSpPr>
              <a:spLocks/>
            </p:cNvSpPr>
            <p:nvPr/>
          </p:nvSpPr>
          <p:spPr bwMode="auto">
            <a:xfrm>
              <a:off x="4445001" y="1947863"/>
              <a:ext cx="47625" cy="44450"/>
            </a:xfrm>
            <a:custGeom>
              <a:avLst/>
              <a:gdLst>
                <a:gd name="T0" fmla="*/ 214 w 235"/>
                <a:gd name="T1" fmla="*/ 130 h 214"/>
                <a:gd name="T2" fmla="*/ 80 w 235"/>
                <a:gd name="T3" fmla="*/ 201 h 214"/>
                <a:gd name="T4" fmla="*/ 21 w 235"/>
                <a:gd name="T5" fmla="*/ 83 h 214"/>
                <a:gd name="T6" fmla="*/ 155 w 235"/>
                <a:gd name="T7" fmla="*/ 13 h 214"/>
                <a:gd name="T8" fmla="*/ 214 w 235"/>
                <a:gd name="T9" fmla="*/ 130 h 214"/>
              </a:gdLst>
              <a:ahLst/>
              <a:cxnLst>
                <a:cxn ang="0">
                  <a:pos x="T0" y="T1"/>
                </a:cxn>
                <a:cxn ang="0">
                  <a:pos x="T2" y="T3"/>
                </a:cxn>
                <a:cxn ang="0">
                  <a:pos x="T4" y="T5"/>
                </a:cxn>
                <a:cxn ang="0">
                  <a:pos x="T6" y="T7"/>
                </a:cxn>
                <a:cxn ang="0">
                  <a:pos x="T8" y="T9"/>
                </a:cxn>
              </a:cxnLst>
              <a:rect l="0" t="0" r="r" b="b"/>
              <a:pathLst>
                <a:path w="235" h="214">
                  <a:moveTo>
                    <a:pt x="214" y="130"/>
                  </a:moveTo>
                  <a:cubicBezTo>
                    <a:pt x="193" y="182"/>
                    <a:pt x="133" y="214"/>
                    <a:pt x="80" y="201"/>
                  </a:cubicBezTo>
                  <a:cubicBezTo>
                    <a:pt x="26" y="187"/>
                    <a:pt x="0" y="135"/>
                    <a:pt x="21" y="83"/>
                  </a:cubicBezTo>
                  <a:cubicBezTo>
                    <a:pt x="41" y="31"/>
                    <a:pt x="101" y="0"/>
                    <a:pt x="155" y="13"/>
                  </a:cubicBezTo>
                  <a:cubicBezTo>
                    <a:pt x="208" y="26"/>
                    <a:pt x="235" y="79"/>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7" name="Freeform 113">
              <a:extLst>
                <a:ext uri="{FF2B5EF4-FFF2-40B4-BE49-F238E27FC236}">
                  <a16:creationId xmlns:a16="http://schemas.microsoft.com/office/drawing/2014/main" id="{76BA5FED-F393-F379-6422-68B25C9493E8}"/>
                </a:ext>
              </a:extLst>
            </p:cNvPr>
            <p:cNvSpPr>
              <a:spLocks/>
            </p:cNvSpPr>
            <p:nvPr/>
          </p:nvSpPr>
          <p:spPr bwMode="auto">
            <a:xfrm>
              <a:off x="4611688" y="1987550"/>
              <a:ext cx="47625" cy="42863"/>
            </a:xfrm>
            <a:custGeom>
              <a:avLst/>
              <a:gdLst>
                <a:gd name="T0" fmla="*/ 214 w 235"/>
                <a:gd name="T1" fmla="*/ 130 h 213"/>
                <a:gd name="T2" fmla="*/ 80 w 235"/>
                <a:gd name="T3" fmla="*/ 200 h 213"/>
                <a:gd name="T4" fmla="*/ 21 w 235"/>
                <a:gd name="T5" fmla="*/ 83 h 213"/>
                <a:gd name="T6" fmla="*/ 155 w 235"/>
                <a:gd name="T7" fmla="*/ 13 h 213"/>
                <a:gd name="T8" fmla="*/ 214 w 235"/>
                <a:gd name="T9" fmla="*/ 130 h 213"/>
              </a:gdLst>
              <a:ahLst/>
              <a:cxnLst>
                <a:cxn ang="0">
                  <a:pos x="T0" y="T1"/>
                </a:cxn>
                <a:cxn ang="0">
                  <a:pos x="T2" y="T3"/>
                </a:cxn>
                <a:cxn ang="0">
                  <a:pos x="T4" y="T5"/>
                </a:cxn>
                <a:cxn ang="0">
                  <a:pos x="T6" y="T7"/>
                </a:cxn>
                <a:cxn ang="0">
                  <a:pos x="T8" y="T9"/>
                </a:cxn>
              </a:cxnLst>
              <a:rect l="0" t="0" r="r" b="b"/>
              <a:pathLst>
                <a:path w="235" h="213">
                  <a:moveTo>
                    <a:pt x="214" y="130"/>
                  </a:moveTo>
                  <a:cubicBezTo>
                    <a:pt x="193" y="182"/>
                    <a:pt x="133" y="213"/>
                    <a:pt x="80" y="200"/>
                  </a:cubicBezTo>
                  <a:cubicBezTo>
                    <a:pt x="27" y="187"/>
                    <a:pt x="0" y="135"/>
                    <a:pt x="21" y="83"/>
                  </a:cubicBezTo>
                  <a:cubicBezTo>
                    <a:pt x="41" y="31"/>
                    <a:pt x="101" y="0"/>
                    <a:pt x="155" y="13"/>
                  </a:cubicBezTo>
                  <a:cubicBezTo>
                    <a:pt x="208" y="26"/>
                    <a:pt x="235" y="78"/>
                    <a:pt x="214" y="130"/>
                  </a:cubicBez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8" name="Freeform 114">
              <a:extLst>
                <a:ext uri="{FF2B5EF4-FFF2-40B4-BE49-F238E27FC236}">
                  <a16:creationId xmlns:a16="http://schemas.microsoft.com/office/drawing/2014/main" id="{C867563E-6AE4-7480-25EC-51E490DE2026}"/>
                </a:ext>
              </a:extLst>
            </p:cNvPr>
            <p:cNvSpPr>
              <a:spLocks/>
            </p:cNvSpPr>
            <p:nvPr/>
          </p:nvSpPr>
          <p:spPr bwMode="auto">
            <a:xfrm>
              <a:off x="4516438" y="2011363"/>
              <a:ext cx="28575" cy="53975"/>
            </a:xfrm>
            <a:custGeom>
              <a:avLst/>
              <a:gdLst>
                <a:gd name="T0" fmla="*/ 4 w 18"/>
                <a:gd name="T1" fmla="*/ 34 h 34"/>
                <a:gd name="T2" fmla="*/ 0 w 18"/>
                <a:gd name="T3" fmla="*/ 33 h 34"/>
                <a:gd name="T4" fmla="*/ 13 w 18"/>
                <a:gd name="T5" fmla="*/ 0 h 34"/>
                <a:gd name="T6" fmla="*/ 18 w 18"/>
                <a:gd name="T7" fmla="*/ 1 h 34"/>
                <a:gd name="T8" fmla="*/ 4 w 18"/>
                <a:gd name="T9" fmla="*/ 34 h 34"/>
              </a:gdLst>
              <a:ahLst/>
              <a:cxnLst>
                <a:cxn ang="0">
                  <a:pos x="T0" y="T1"/>
                </a:cxn>
                <a:cxn ang="0">
                  <a:pos x="T2" y="T3"/>
                </a:cxn>
                <a:cxn ang="0">
                  <a:pos x="T4" y="T5"/>
                </a:cxn>
                <a:cxn ang="0">
                  <a:pos x="T6" y="T7"/>
                </a:cxn>
                <a:cxn ang="0">
                  <a:pos x="T8" y="T9"/>
                </a:cxn>
              </a:cxnLst>
              <a:rect l="0" t="0" r="r" b="b"/>
              <a:pathLst>
                <a:path w="18" h="34">
                  <a:moveTo>
                    <a:pt x="4" y="34"/>
                  </a:moveTo>
                  <a:lnTo>
                    <a:pt x="0" y="33"/>
                  </a:lnTo>
                  <a:lnTo>
                    <a:pt x="13" y="0"/>
                  </a:lnTo>
                  <a:lnTo>
                    <a:pt x="18" y="1"/>
                  </a:lnTo>
                  <a:lnTo>
                    <a:pt x="4" y="34"/>
                  </a:lnTo>
                  <a:close/>
                </a:path>
              </a:pathLst>
            </a:custGeom>
            <a:solidFill>
              <a:srgbClr val="35141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39" name="Freeform 115">
              <a:extLst>
                <a:ext uri="{FF2B5EF4-FFF2-40B4-BE49-F238E27FC236}">
                  <a16:creationId xmlns:a16="http://schemas.microsoft.com/office/drawing/2014/main" id="{4A231F04-1833-61B0-99AF-00BD53DBBE83}"/>
                </a:ext>
              </a:extLst>
            </p:cNvPr>
            <p:cNvSpPr>
              <a:spLocks/>
            </p:cNvSpPr>
            <p:nvPr/>
          </p:nvSpPr>
          <p:spPr bwMode="auto">
            <a:xfrm>
              <a:off x="4416426" y="1717675"/>
              <a:ext cx="138113" cy="160338"/>
            </a:xfrm>
            <a:custGeom>
              <a:avLst/>
              <a:gdLst>
                <a:gd name="T0" fmla="*/ 191 w 672"/>
                <a:gd name="T1" fmla="*/ 756 h 787"/>
                <a:gd name="T2" fmla="*/ 191 w 672"/>
                <a:gd name="T3" fmla="*/ 756 h 787"/>
                <a:gd name="T4" fmla="*/ 46 w 672"/>
                <a:gd name="T5" fmla="*/ 497 h 787"/>
                <a:gd name="T6" fmla="*/ 173 w 672"/>
                <a:gd name="T7" fmla="*/ 179 h 787"/>
                <a:gd name="T8" fmla="*/ 481 w 672"/>
                <a:gd name="T9" fmla="*/ 30 h 787"/>
                <a:gd name="T10" fmla="*/ 627 w 672"/>
                <a:gd name="T11" fmla="*/ 290 h 787"/>
                <a:gd name="T12" fmla="*/ 500 w 672"/>
                <a:gd name="T13" fmla="*/ 608 h 787"/>
                <a:gd name="T14" fmla="*/ 191 w 672"/>
                <a:gd name="T15" fmla="*/ 756 h 7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2" h="787">
                  <a:moveTo>
                    <a:pt x="191" y="756"/>
                  </a:moveTo>
                  <a:lnTo>
                    <a:pt x="191" y="756"/>
                  </a:lnTo>
                  <a:cubicBezTo>
                    <a:pt x="66" y="726"/>
                    <a:pt x="0" y="609"/>
                    <a:pt x="46" y="497"/>
                  </a:cubicBezTo>
                  <a:lnTo>
                    <a:pt x="173" y="179"/>
                  </a:lnTo>
                  <a:cubicBezTo>
                    <a:pt x="218" y="66"/>
                    <a:pt x="356" y="0"/>
                    <a:pt x="481" y="30"/>
                  </a:cubicBezTo>
                  <a:cubicBezTo>
                    <a:pt x="607" y="61"/>
                    <a:pt x="672" y="177"/>
                    <a:pt x="627" y="290"/>
                  </a:cubicBezTo>
                  <a:lnTo>
                    <a:pt x="500" y="608"/>
                  </a:lnTo>
                  <a:cubicBezTo>
                    <a:pt x="455" y="721"/>
                    <a:pt x="317" y="787"/>
                    <a:pt x="191" y="7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0" name="Freeform 116">
              <a:extLst>
                <a:ext uri="{FF2B5EF4-FFF2-40B4-BE49-F238E27FC236}">
                  <a16:creationId xmlns:a16="http://schemas.microsoft.com/office/drawing/2014/main" id="{2174DA11-2391-A197-6493-E0E0F357F089}"/>
                </a:ext>
              </a:extLst>
            </p:cNvPr>
            <p:cNvSpPr>
              <a:spLocks/>
            </p:cNvSpPr>
            <p:nvPr/>
          </p:nvSpPr>
          <p:spPr bwMode="auto">
            <a:xfrm>
              <a:off x="4622801" y="1755775"/>
              <a:ext cx="138113" cy="161925"/>
            </a:xfrm>
            <a:custGeom>
              <a:avLst/>
              <a:gdLst>
                <a:gd name="T0" fmla="*/ 190 w 671"/>
                <a:gd name="T1" fmla="*/ 757 h 788"/>
                <a:gd name="T2" fmla="*/ 190 w 671"/>
                <a:gd name="T3" fmla="*/ 757 h 788"/>
                <a:gd name="T4" fmla="*/ 45 w 671"/>
                <a:gd name="T5" fmla="*/ 497 h 788"/>
                <a:gd name="T6" fmla="*/ 172 w 671"/>
                <a:gd name="T7" fmla="*/ 180 h 788"/>
                <a:gd name="T8" fmla="*/ 480 w 671"/>
                <a:gd name="T9" fmla="*/ 31 h 788"/>
                <a:gd name="T10" fmla="*/ 626 w 671"/>
                <a:gd name="T11" fmla="*/ 291 h 788"/>
                <a:gd name="T12" fmla="*/ 499 w 671"/>
                <a:gd name="T13" fmla="*/ 608 h 788"/>
                <a:gd name="T14" fmla="*/ 190 w 671"/>
                <a:gd name="T15" fmla="*/ 757 h 7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1" h="788">
                  <a:moveTo>
                    <a:pt x="190" y="757"/>
                  </a:moveTo>
                  <a:lnTo>
                    <a:pt x="190" y="757"/>
                  </a:lnTo>
                  <a:cubicBezTo>
                    <a:pt x="65" y="726"/>
                    <a:pt x="0" y="610"/>
                    <a:pt x="45" y="497"/>
                  </a:cubicBezTo>
                  <a:lnTo>
                    <a:pt x="172" y="180"/>
                  </a:lnTo>
                  <a:cubicBezTo>
                    <a:pt x="217" y="67"/>
                    <a:pt x="355" y="0"/>
                    <a:pt x="480" y="31"/>
                  </a:cubicBezTo>
                  <a:cubicBezTo>
                    <a:pt x="606" y="62"/>
                    <a:pt x="671" y="178"/>
                    <a:pt x="626" y="291"/>
                  </a:cubicBezTo>
                  <a:lnTo>
                    <a:pt x="499" y="608"/>
                  </a:lnTo>
                  <a:cubicBezTo>
                    <a:pt x="454" y="721"/>
                    <a:pt x="316" y="788"/>
                    <a:pt x="190" y="757"/>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1" name="Freeform 117">
              <a:extLst>
                <a:ext uri="{FF2B5EF4-FFF2-40B4-BE49-F238E27FC236}">
                  <a16:creationId xmlns:a16="http://schemas.microsoft.com/office/drawing/2014/main" id="{85A6CBA5-664E-4466-F8E0-70B0D3B71C2E}"/>
                </a:ext>
              </a:extLst>
            </p:cNvPr>
            <p:cNvSpPr>
              <a:spLocks/>
            </p:cNvSpPr>
            <p:nvPr/>
          </p:nvSpPr>
          <p:spPr bwMode="auto">
            <a:xfrm>
              <a:off x="4337051" y="1944688"/>
              <a:ext cx="114300" cy="80963"/>
            </a:xfrm>
            <a:custGeom>
              <a:avLst/>
              <a:gdLst>
                <a:gd name="T0" fmla="*/ 517 w 554"/>
                <a:gd name="T1" fmla="*/ 255 h 393"/>
                <a:gd name="T2" fmla="*/ 211 w 554"/>
                <a:gd name="T3" fmla="*/ 361 h 393"/>
                <a:gd name="T4" fmla="*/ 36 w 554"/>
                <a:gd name="T5" fmla="*/ 138 h 393"/>
                <a:gd name="T6" fmla="*/ 342 w 554"/>
                <a:gd name="T7" fmla="*/ 32 h 393"/>
                <a:gd name="T8" fmla="*/ 517 w 554"/>
                <a:gd name="T9" fmla="*/ 255 h 393"/>
              </a:gdLst>
              <a:ahLst/>
              <a:cxnLst>
                <a:cxn ang="0">
                  <a:pos x="T0" y="T1"/>
                </a:cxn>
                <a:cxn ang="0">
                  <a:pos x="T2" y="T3"/>
                </a:cxn>
                <a:cxn ang="0">
                  <a:pos x="T4" y="T5"/>
                </a:cxn>
                <a:cxn ang="0">
                  <a:pos x="T6" y="T7"/>
                </a:cxn>
                <a:cxn ang="0">
                  <a:pos x="T8" y="T9"/>
                </a:cxn>
              </a:cxnLst>
              <a:rect l="0" t="0" r="r" b="b"/>
              <a:pathLst>
                <a:path w="554" h="393">
                  <a:moveTo>
                    <a:pt x="517" y="255"/>
                  </a:moveTo>
                  <a:cubicBezTo>
                    <a:pt x="481" y="346"/>
                    <a:pt x="344" y="393"/>
                    <a:pt x="211" y="361"/>
                  </a:cubicBezTo>
                  <a:cubicBezTo>
                    <a:pt x="78" y="328"/>
                    <a:pt x="0" y="228"/>
                    <a:pt x="36" y="138"/>
                  </a:cubicBezTo>
                  <a:cubicBezTo>
                    <a:pt x="72" y="47"/>
                    <a:pt x="209" y="0"/>
                    <a:pt x="342" y="32"/>
                  </a:cubicBezTo>
                  <a:cubicBezTo>
                    <a:pt x="475" y="65"/>
                    <a:pt x="554" y="165"/>
                    <a:pt x="517" y="255"/>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2" name="Freeform 118">
              <a:extLst>
                <a:ext uri="{FF2B5EF4-FFF2-40B4-BE49-F238E27FC236}">
                  <a16:creationId xmlns:a16="http://schemas.microsoft.com/office/drawing/2014/main" id="{A8B276CA-5A16-53C7-50CD-E4ECD750C293}"/>
                </a:ext>
              </a:extLst>
            </p:cNvPr>
            <p:cNvSpPr>
              <a:spLocks/>
            </p:cNvSpPr>
            <p:nvPr/>
          </p:nvSpPr>
          <p:spPr bwMode="auto">
            <a:xfrm>
              <a:off x="4622801" y="2014538"/>
              <a:ext cx="114300" cy="80963"/>
            </a:xfrm>
            <a:custGeom>
              <a:avLst/>
              <a:gdLst>
                <a:gd name="T0" fmla="*/ 518 w 554"/>
                <a:gd name="T1" fmla="*/ 256 h 394"/>
                <a:gd name="T2" fmla="*/ 212 w 554"/>
                <a:gd name="T3" fmla="*/ 361 h 394"/>
                <a:gd name="T4" fmla="*/ 36 w 554"/>
                <a:gd name="T5" fmla="*/ 138 h 394"/>
                <a:gd name="T6" fmla="*/ 343 w 554"/>
                <a:gd name="T7" fmla="*/ 32 h 394"/>
                <a:gd name="T8" fmla="*/ 518 w 554"/>
                <a:gd name="T9" fmla="*/ 256 h 394"/>
              </a:gdLst>
              <a:ahLst/>
              <a:cxnLst>
                <a:cxn ang="0">
                  <a:pos x="T0" y="T1"/>
                </a:cxn>
                <a:cxn ang="0">
                  <a:pos x="T2" y="T3"/>
                </a:cxn>
                <a:cxn ang="0">
                  <a:pos x="T4" y="T5"/>
                </a:cxn>
                <a:cxn ang="0">
                  <a:pos x="T6" y="T7"/>
                </a:cxn>
                <a:cxn ang="0">
                  <a:pos x="T8" y="T9"/>
                </a:cxn>
              </a:cxnLst>
              <a:rect l="0" t="0" r="r" b="b"/>
              <a:pathLst>
                <a:path w="554" h="394">
                  <a:moveTo>
                    <a:pt x="518" y="256"/>
                  </a:moveTo>
                  <a:cubicBezTo>
                    <a:pt x="482" y="346"/>
                    <a:pt x="344" y="394"/>
                    <a:pt x="212" y="361"/>
                  </a:cubicBezTo>
                  <a:cubicBezTo>
                    <a:pt x="79" y="329"/>
                    <a:pt x="0" y="229"/>
                    <a:pt x="36" y="138"/>
                  </a:cubicBezTo>
                  <a:cubicBezTo>
                    <a:pt x="73" y="47"/>
                    <a:pt x="210" y="0"/>
                    <a:pt x="343" y="32"/>
                  </a:cubicBezTo>
                  <a:cubicBezTo>
                    <a:pt x="476" y="65"/>
                    <a:pt x="554" y="165"/>
                    <a:pt x="518" y="256"/>
                  </a:cubicBezTo>
                  <a:close/>
                </a:path>
              </a:pathLst>
            </a:custGeom>
            <a:solidFill>
              <a:srgbClr val="F689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3" name="Freeform 119">
              <a:extLst>
                <a:ext uri="{FF2B5EF4-FFF2-40B4-BE49-F238E27FC236}">
                  <a16:creationId xmlns:a16="http://schemas.microsoft.com/office/drawing/2014/main" id="{28499809-6BF6-0596-C587-8C1D259D7BA5}"/>
                </a:ext>
              </a:extLst>
            </p:cNvPr>
            <p:cNvSpPr>
              <a:spLocks/>
            </p:cNvSpPr>
            <p:nvPr/>
          </p:nvSpPr>
          <p:spPr bwMode="auto">
            <a:xfrm>
              <a:off x="5316538" y="4700588"/>
              <a:ext cx="169863" cy="592138"/>
            </a:xfrm>
            <a:custGeom>
              <a:avLst/>
              <a:gdLst>
                <a:gd name="T0" fmla="*/ 520 w 828"/>
                <a:gd name="T1" fmla="*/ 180 h 2880"/>
                <a:gd name="T2" fmla="*/ 31 w 828"/>
                <a:gd name="T3" fmla="*/ 2624 h 2880"/>
                <a:gd name="T4" fmla="*/ 306 w 828"/>
                <a:gd name="T5" fmla="*/ 2700 h 2880"/>
                <a:gd name="T6" fmla="*/ 795 w 828"/>
                <a:gd name="T7" fmla="*/ 256 h 2880"/>
                <a:gd name="T8" fmla="*/ 520 w 828"/>
                <a:gd name="T9" fmla="*/ 180 h 2880"/>
              </a:gdLst>
              <a:ahLst/>
              <a:cxnLst>
                <a:cxn ang="0">
                  <a:pos x="T0" y="T1"/>
                </a:cxn>
                <a:cxn ang="0">
                  <a:pos x="T2" y="T3"/>
                </a:cxn>
                <a:cxn ang="0">
                  <a:pos x="T4" y="T5"/>
                </a:cxn>
                <a:cxn ang="0">
                  <a:pos x="T6" y="T7"/>
                </a:cxn>
                <a:cxn ang="0">
                  <a:pos x="T8" y="T9"/>
                </a:cxn>
              </a:cxnLst>
              <a:rect l="0" t="0" r="r" b="b"/>
              <a:pathLst>
                <a:path w="828" h="2880">
                  <a:moveTo>
                    <a:pt x="520" y="180"/>
                  </a:moveTo>
                  <a:cubicBezTo>
                    <a:pt x="368" y="997"/>
                    <a:pt x="175" y="1806"/>
                    <a:pt x="31" y="2624"/>
                  </a:cubicBezTo>
                  <a:cubicBezTo>
                    <a:pt x="0" y="2803"/>
                    <a:pt x="274" y="2880"/>
                    <a:pt x="306" y="2700"/>
                  </a:cubicBezTo>
                  <a:cubicBezTo>
                    <a:pt x="449" y="1882"/>
                    <a:pt x="642" y="1072"/>
                    <a:pt x="795" y="256"/>
                  </a:cubicBezTo>
                  <a:cubicBezTo>
                    <a:pt x="828" y="77"/>
                    <a:pt x="554" y="0"/>
                    <a:pt x="520" y="18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4" name="Freeform 120">
              <a:extLst>
                <a:ext uri="{FF2B5EF4-FFF2-40B4-BE49-F238E27FC236}">
                  <a16:creationId xmlns:a16="http://schemas.microsoft.com/office/drawing/2014/main" id="{53AB4F8F-2555-644A-3AB0-4141E4D6E559}"/>
                </a:ext>
              </a:extLst>
            </p:cNvPr>
            <p:cNvSpPr>
              <a:spLocks/>
            </p:cNvSpPr>
            <p:nvPr/>
          </p:nvSpPr>
          <p:spPr bwMode="auto">
            <a:xfrm>
              <a:off x="6770688" y="4718050"/>
              <a:ext cx="196850" cy="555625"/>
            </a:xfrm>
            <a:custGeom>
              <a:avLst/>
              <a:gdLst>
                <a:gd name="T0" fmla="*/ 57 w 958"/>
                <a:gd name="T1" fmla="*/ 249 h 2699"/>
                <a:gd name="T2" fmla="*/ 655 w 958"/>
                <a:gd name="T3" fmla="*/ 2519 h 2699"/>
                <a:gd name="T4" fmla="*/ 929 w 958"/>
                <a:gd name="T5" fmla="*/ 2443 h 2699"/>
                <a:gd name="T6" fmla="*/ 331 w 958"/>
                <a:gd name="T7" fmla="*/ 173 h 2699"/>
                <a:gd name="T8" fmla="*/ 57 w 958"/>
                <a:gd name="T9" fmla="*/ 249 h 2699"/>
              </a:gdLst>
              <a:ahLst/>
              <a:cxnLst>
                <a:cxn ang="0">
                  <a:pos x="T0" y="T1"/>
                </a:cxn>
                <a:cxn ang="0">
                  <a:pos x="T2" y="T3"/>
                </a:cxn>
                <a:cxn ang="0">
                  <a:pos x="T4" y="T5"/>
                </a:cxn>
                <a:cxn ang="0">
                  <a:pos x="T6" y="T7"/>
                </a:cxn>
                <a:cxn ang="0">
                  <a:pos x="T8" y="T9"/>
                </a:cxn>
              </a:cxnLst>
              <a:rect l="0" t="0" r="r" b="b"/>
              <a:pathLst>
                <a:path w="958" h="2699">
                  <a:moveTo>
                    <a:pt x="57" y="249"/>
                  </a:moveTo>
                  <a:cubicBezTo>
                    <a:pt x="303" y="994"/>
                    <a:pt x="530" y="1743"/>
                    <a:pt x="655" y="2519"/>
                  </a:cubicBezTo>
                  <a:cubicBezTo>
                    <a:pt x="684" y="2699"/>
                    <a:pt x="958" y="2623"/>
                    <a:pt x="929" y="2443"/>
                  </a:cubicBezTo>
                  <a:cubicBezTo>
                    <a:pt x="804" y="1667"/>
                    <a:pt x="577" y="918"/>
                    <a:pt x="331" y="173"/>
                  </a:cubicBezTo>
                  <a:cubicBezTo>
                    <a:pt x="274" y="0"/>
                    <a:pt x="0" y="74"/>
                    <a:pt x="57" y="249"/>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5" name="Freeform 121">
              <a:extLst>
                <a:ext uri="{FF2B5EF4-FFF2-40B4-BE49-F238E27FC236}">
                  <a16:creationId xmlns:a16="http://schemas.microsoft.com/office/drawing/2014/main" id="{D0798000-0742-06FE-6173-0F13A924ABD9}"/>
                </a:ext>
              </a:extLst>
            </p:cNvPr>
            <p:cNvSpPr>
              <a:spLocks/>
            </p:cNvSpPr>
            <p:nvPr/>
          </p:nvSpPr>
          <p:spPr bwMode="auto">
            <a:xfrm>
              <a:off x="6799263" y="3324225"/>
              <a:ext cx="449263" cy="1492250"/>
            </a:xfrm>
            <a:custGeom>
              <a:avLst/>
              <a:gdLst>
                <a:gd name="T0" fmla="*/ 583 w 2180"/>
                <a:gd name="T1" fmla="*/ 599 h 7262"/>
                <a:gd name="T2" fmla="*/ 993 w 2180"/>
                <a:gd name="T3" fmla="*/ 384 h 7262"/>
                <a:gd name="T4" fmla="*/ 1524 w 2180"/>
                <a:gd name="T5" fmla="*/ 571 h 7262"/>
                <a:gd name="T6" fmla="*/ 1804 w 2180"/>
                <a:gd name="T7" fmla="*/ 1257 h 7262"/>
                <a:gd name="T8" fmla="*/ 1885 w 2180"/>
                <a:gd name="T9" fmla="*/ 2279 h 7262"/>
                <a:gd name="T10" fmla="*/ 1120 w 2180"/>
                <a:gd name="T11" fmla="*/ 5443 h 7262"/>
                <a:gd name="T12" fmla="*/ 129 w 2180"/>
                <a:gd name="T13" fmla="*/ 6931 h 7262"/>
                <a:gd name="T14" fmla="*/ 330 w 2180"/>
                <a:gd name="T15" fmla="*/ 7132 h 7262"/>
                <a:gd name="T16" fmla="*/ 1939 w 2180"/>
                <a:gd name="T17" fmla="*/ 3930 h 7262"/>
                <a:gd name="T18" fmla="*/ 2171 w 2180"/>
                <a:gd name="T19" fmla="*/ 2055 h 7262"/>
                <a:gd name="T20" fmla="*/ 2038 w 2180"/>
                <a:gd name="T21" fmla="*/ 991 h 7262"/>
                <a:gd name="T22" fmla="*/ 1614 w 2180"/>
                <a:gd name="T23" fmla="*/ 278 h 7262"/>
                <a:gd name="T24" fmla="*/ 309 w 2180"/>
                <a:gd name="T25" fmla="*/ 523 h 7262"/>
                <a:gd name="T26" fmla="*/ 583 w 2180"/>
                <a:gd name="T27" fmla="*/ 599 h 7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0" h="7262">
                  <a:moveTo>
                    <a:pt x="583" y="599"/>
                  </a:moveTo>
                  <a:cubicBezTo>
                    <a:pt x="636" y="427"/>
                    <a:pt x="834" y="384"/>
                    <a:pt x="993" y="384"/>
                  </a:cubicBezTo>
                  <a:cubicBezTo>
                    <a:pt x="1184" y="383"/>
                    <a:pt x="1383" y="436"/>
                    <a:pt x="1524" y="571"/>
                  </a:cubicBezTo>
                  <a:cubicBezTo>
                    <a:pt x="1712" y="750"/>
                    <a:pt x="1755" y="1013"/>
                    <a:pt x="1804" y="1257"/>
                  </a:cubicBezTo>
                  <a:cubicBezTo>
                    <a:pt x="1871" y="1594"/>
                    <a:pt x="1894" y="1935"/>
                    <a:pt x="1885" y="2279"/>
                  </a:cubicBezTo>
                  <a:cubicBezTo>
                    <a:pt x="1856" y="3360"/>
                    <a:pt x="1575" y="4464"/>
                    <a:pt x="1120" y="5443"/>
                  </a:cubicBezTo>
                  <a:cubicBezTo>
                    <a:pt x="868" y="5985"/>
                    <a:pt x="551" y="6505"/>
                    <a:pt x="129" y="6931"/>
                  </a:cubicBezTo>
                  <a:cubicBezTo>
                    <a:pt x="0" y="7061"/>
                    <a:pt x="201" y="7262"/>
                    <a:pt x="330" y="7132"/>
                  </a:cubicBezTo>
                  <a:cubicBezTo>
                    <a:pt x="1177" y="6278"/>
                    <a:pt x="1662" y="5082"/>
                    <a:pt x="1939" y="3930"/>
                  </a:cubicBezTo>
                  <a:cubicBezTo>
                    <a:pt x="2086" y="3319"/>
                    <a:pt x="2180" y="2685"/>
                    <a:pt x="2171" y="2055"/>
                  </a:cubicBezTo>
                  <a:cubicBezTo>
                    <a:pt x="2166" y="1696"/>
                    <a:pt x="2118" y="1341"/>
                    <a:pt x="2038" y="991"/>
                  </a:cubicBezTo>
                  <a:cubicBezTo>
                    <a:pt x="1974" y="709"/>
                    <a:pt x="1854" y="452"/>
                    <a:pt x="1614" y="278"/>
                  </a:cubicBezTo>
                  <a:cubicBezTo>
                    <a:pt x="1237" y="6"/>
                    <a:pt x="472" y="0"/>
                    <a:pt x="309" y="523"/>
                  </a:cubicBezTo>
                  <a:cubicBezTo>
                    <a:pt x="254" y="698"/>
                    <a:pt x="529" y="773"/>
                    <a:pt x="583" y="59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6" name="Freeform 122">
              <a:extLst>
                <a:ext uri="{FF2B5EF4-FFF2-40B4-BE49-F238E27FC236}">
                  <a16:creationId xmlns:a16="http://schemas.microsoft.com/office/drawing/2014/main" id="{E44CC965-7B41-1F53-1490-44098D26C204}"/>
                </a:ext>
              </a:extLst>
            </p:cNvPr>
            <p:cNvSpPr>
              <a:spLocks/>
            </p:cNvSpPr>
            <p:nvPr/>
          </p:nvSpPr>
          <p:spPr bwMode="auto">
            <a:xfrm>
              <a:off x="6457951" y="3573463"/>
              <a:ext cx="422275" cy="841375"/>
            </a:xfrm>
            <a:custGeom>
              <a:avLst/>
              <a:gdLst>
                <a:gd name="T0" fmla="*/ 347 w 2050"/>
                <a:gd name="T1" fmla="*/ 3941 h 4093"/>
                <a:gd name="T2" fmla="*/ 1374 w 2050"/>
                <a:gd name="T3" fmla="*/ 2180 h 4093"/>
                <a:gd name="T4" fmla="*/ 2013 w 2050"/>
                <a:gd name="T5" fmla="*/ 254 h 4093"/>
                <a:gd name="T6" fmla="*/ 1739 w 2050"/>
                <a:gd name="T7" fmla="*/ 179 h 4093"/>
                <a:gd name="T8" fmla="*/ 1113 w 2050"/>
                <a:gd name="T9" fmla="*/ 2069 h 4093"/>
                <a:gd name="T10" fmla="*/ 101 w 2050"/>
                <a:gd name="T11" fmla="*/ 3797 h 4093"/>
                <a:gd name="T12" fmla="*/ 347 w 2050"/>
                <a:gd name="T13" fmla="*/ 3941 h 4093"/>
              </a:gdLst>
              <a:ahLst/>
              <a:cxnLst>
                <a:cxn ang="0">
                  <a:pos x="T0" y="T1"/>
                </a:cxn>
                <a:cxn ang="0">
                  <a:pos x="T2" y="T3"/>
                </a:cxn>
                <a:cxn ang="0">
                  <a:pos x="T4" y="T5"/>
                </a:cxn>
                <a:cxn ang="0">
                  <a:pos x="T6" y="T7"/>
                </a:cxn>
                <a:cxn ang="0">
                  <a:pos x="T8" y="T9"/>
                </a:cxn>
                <a:cxn ang="0">
                  <a:pos x="T10" y="T11"/>
                </a:cxn>
                <a:cxn ang="0">
                  <a:pos x="T12" y="T13"/>
                </a:cxn>
              </a:cxnLst>
              <a:rect l="0" t="0" r="r" b="b"/>
              <a:pathLst>
                <a:path w="2050" h="4093">
                  <a:moveTo>
                    <a:pt x="347" y="3941"/>
                  </a:moveTo>
                  <a:cubicBezTo>
                    <a:pt x="722" y="3374"/>
                    <a:pt x="1084" y="2796"/>
                    <a:pt x="1374" y="2180"/>
                  </a:cubicBezTo>
                  <a:cubicBezTo>
                    <a:pt x="1663" y="1565"/>
                    <a:pt x="1873" y="919"/>
                    <a:pt x="2013" y="254"/>
                  </a:cubicBezTo>
                  <a:cubicBezTo>
                    <a:pt x="2050" y="76"/>
                    <a:pt x="1776" y="0"/>
                    <a:pt x="1739" y="179"/>
                  </a:cubicBezTo>
                  <a:cubicBezTo>
                    <a:pt x="1601" y="831"/>
                    <a:pt x="1399" y="1467"/>
                    <a:pt x="1113" y="2069"/>
                  </a:cubicBezTo>
                  <a:cubicBezTo>
                    <a:pt x="826" y="2673"/>
                    <a:pt x="470" y="3240"/>
                    <a:pt x="101" y="3797"/>
                  </a:cubicBezTo>
                  <a:cubicBezTo>
                    <a:pt x="0" y="3950"/>
                    <a:pt x="246" y="4093"/>
                    <a:pt x="347" y="3941"/>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7" name="Freeform 123">
              <a:extLst>
                <a:ext uri="{FF2B5EF4-FFF2-40B4-BE49-F238E27FC236}">
                  <a16:creationId xmlns:a16="http://schemas.microsoft.com/office/drawing/2014/main" id="{ACFC4BA0-3EEB-9575-DF5C-8E6AA92F21FF}"/>
                </a:ext>
              </a:extLst>
            </p:cNvPr>
            <p:cNvSpPr>
              <a:spLocks/>
            </p:cNvSpPr>
            <p:nvPr/>
          </p:nvSpPr>
          <p:spPr bwMode="auto">
            <a:xfrm>
              <a:off x="5467351" y="4330700"/>
              <a:ext cx="1019175" cy="334963"/>
            </a:xfrm>
            <a:custGeom>
              <a:avLst/>
              <a:gdLst>
                <a:gd name="T0" fmla="*/ 44 w 4960"/>
                <a:gd name="T1" fmla="*/ 853 h 1633"/>
                <a:gd name="T2" fmla="*/ 1077 w 4960"/>
                <a:gd name="T3" fmla="*/ 1624 h 1633"/>
                <a:gd name="T4" fmla="*/ 1821 w 4960"/>
                <a:gd name="T5" fmla="*/ 1437 h 1633"/>
                <a:gd name="T6" fmla="*/ 2161 w 4960"/>
                <a:gd name="T7" fmla="*/ 1234 h 1633"/>
                <a:gd name="T8" fmla="*/ 2372 w 4960"/>
                <a:gd name="T9" fmla="*/ 1217 h 1633"/>
                <a:gd name="T10" fmla="*/ 3426 w 4960"/>
                <a:gd name="T11" fmla="*/ 1455 h 1633"/>
                <a:gd name="T12" fmla="*/ 4454 w 4960"/>
                <a:gd name="T13" fmla="*/ 1188 h 1633"/>
                <a:gd name="T14" fmla="*/ 4854 w 4960"/>
                <a:gd name="T15" fmla="*/ 177 h 1633"/>
                <a:gd name="T16" fmla="*/ 4579 w 4960"/>
                <a:gd name="T17" fmla="*/ 253 h 1633"/>
                <a:gd name="T18" fmla="*/ 3438 w 4960"/>
                <a:gd name="T19" fmla="*/ 1171 h 1633"/>
                <a:gd name="T20" fmla="*/ 2549 w 4960"/>
                <a:gd name="T21" fmla="*/ 991 h 1633"/>
                <a:gd name="T22" fmla="*/ 2354 w 4960"/>
                <a:gd name="T23" fmla="*/ 903 h 1633"/>
                <a:gd name="T24" fmla="*/ 2053 w 4960"/>
                <a:gd name="T25" fmla="*/ 970 h 1633"/>
                <a:gd name="T26" fmla="*/ 1391 w 4960"/>
                <a:gd name="T27" fmla="*/ 1310 h 1633"/>
                <a:gd name="T28" fmla="*/ 318 w 4960"/>
                <a:gd name="T29" fmla="*/ 778 h 1633"/>
                <a:gd name="T30" fmla="*/ 44 w 4960"/>
                <a:gd name="T31" fmla="*/ 85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60" h="1633">
                  <a:moveTo>
                    <a:pt x="44" y="853"/>
                  </a:moveTo>
                  <a:cubicBezTo>
                    <a:pt x="162" y="1339"/>
                    <a:pt x="594" y="1609"/>
                    <a:pt x="1077" y="1624"/>
                  </a:cubicBezTo>
                  <a:cubicBezTo>
                    <a:pt x="1340" y="1633"/>
                    <a:pt x="1594" y="1569"/>
                    <a:pt x="1821" y="1437"/>
                  </a:cubicBezTo>
                  <a:cubicBezTo>
                    <a:pt x="1935" y="1371"/>
                    <a:pt x="2043" y="1295"/>
                    <a:pt x="2161" y="1234"/>
                  </a:cubicBezTo>
                  <a:cubicBezTo>
                    <a:pt x="2258" y="1184"/>
                    <a:pt x="2285" y="1168"/>
                    <a:pt x="2372" y="1217"/>
                  </a:cubicBezTo>
                  <a:cubicBezTo>
                    <a:pt x="2699" y="1401"/>
                    <a:pt x="3052" y="1466"/>
                    <a:pt x="3426" y="1455"/>
                  </a:cubicBezTo>
                  <a:cubicBezTo>
                    <a:pt x="3776" y="1446"/>
                    <a:pt x="4152" y="1377"/>
                    <a:pt x="4454" y="1188"/>
                  </a:cubicBezTo>
                  <a:cubicBezTo>
                    <a:pt x="4813" y="963"/>
                    <a:pt x="4960" y="587"/>
                    <a:pt x="4854" y="177"/>
                  </a:cubicBezTo>
                  <a:cubicBezTo>
                    <a:pt x="4808" y="0"/>
                    <a:pt x="4533" y="75"/>
                    <a:pt x="4579" y="253"/>
                  </a:cubicBezTo>
                  <a:cubicBezTo>
                    <a:pt x="4756" y="933"/>
                    <a:pt x="3962" y="1153"/>
                    <a:pt x="3438" y="1171"/>
                  </a:cubicBezTo>
                  <a:cubicBezTo>
                    <a:pt x="3130" y="1181"/>
                    <a:pt x="2821" y="1143"/>
                    <a:pt x="2549" y="991"/>
                  </a:cubicBezTo>
                  <a:cubicBezTo>
                    <a:pt x="2487" y="956"/>
                    <a:pt x="2426" y="917"/>
                    <a:pt x="2354" y="903"/>
                  </a:cubicBezTo>
                  <a:cubicBezTo>
                    <a:pt x="2248" y="883"/>
                    <a:pt x="2147" y="925"/>
                    <a:pt x="2053" y="970"/>
                  </a:cubicBezTo>
                  <a:cubicBezTo>
                    <a:pt x="1828" y="1079"/>
                    <a:pt x="1639" y="1252"/>
                    <a:pt x="1391" y="1310"/>
                  </a:cubicBezTo>
                  <a:cubicBezTo>
                    <a:pt x="947" y="1415"/>
                    <a:pt x="436" y="1260"/>
                    <a:pt x="318" y="778"/>
                  </a:cubicBezTo>
                  <a:cubicBezTo>
                    <a:pt x="275" y="600"/>
                    <a:pt x="0" y="675"/>
                    <a:pt x="44" y="8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8" name="Freeform 124">
              <a:extLst>
                <a:ext uri="{FF2B5EF4-FFF2-40B4-BE49-F238E27FC236}">
                  <a16:creationId xmlns:a16="http://schemas.microsoft.com/office/drawing/2014/main" id="{3CDDA442-9B22-FEE4-8C77-9D43A382F99C}"/>
                </a:ext>
              </a:extLst>
            </p:cNvPr>
            <p:cNvSpPr>
              <a:spLocks/>
            </p:cNvSpPr>
            <p:nvPr/>
          </p:nvSpPr>
          <p:spPr bwMode="auto">
            <a:xfrm>
              <a:off x="6443663" y="4337050"/>
              <a:ext cx="427038" cy="511175"/>
            </a:xfrm>
            <a:custGeom>
              <a:avLst/>
              <a:gdLst>
                <a:gd name="T0" fmla="*/ 82 w 2076"/>
                <a:gd name="T1" fmla="*/ 307 h 2485"/>
                <a:gd name="T2" fmla="*/ 881 w 2076"/>
                <a:gd name="T3" fmla="*/ 1480 h 2485"/>
                <a:gd name="T4" fmla="*/ 1782 w 2076"/>
                <a:gd name="T5" fmla="*/ 2382 h 2485"/>
                <a:gd name="T6" fmla="*/ 1925 w 2076"/>
                <a:gd name="T7" fmla="*/ 2137 h 2485"/>
                <a:gd name="T8" fmla="*/ 1082 w 2076"/>
                <a:gd name="T9" fmla="*/ 1279 h 2485"/>
                <a:gd name="T10" fmla="*/ 328 w 2076"/>
                <a:gd name="T11" fmla="*/ 164 h 2485"/>
                <a:gd name="T12" fmla="*/ 82 w 2076"/>
                <a:gd name="T13" fmla="*/ 307 h 2485"/>
              </a:gdLst>
              <a:ahLst/>
              <a:cxnLst>
                <a:cxn ang="0">
                  <a:pos x="T0" y="T1"/>
                </a:cxn>
                <a:cxn ang="0">
                  <a:pos x="T2" y="T3"/>
                </a:cxn>
                <a:cxn ang="0">
                  <a:pos x="T4" y="T5"/>
                </a:cxn>
                <a:cxn ang="0">
                  <a:pos x="T6" y="T7"/>
                </a:cxn>
                <a:cxn ang="0">
                  <a:pos x="T8" y="T9"/>
                </a:cxn>
                <a:cxn ang="0">
                  <a:pos x="T10" y="T11"/>
                </a:cxn>
                <a:cxn ang="0">
                  <a:pos x="T12" y="T13"/>
                </a:cxn>
              </a:cxnLst>
              <a:rect l="0" t="0" r="r" b="b"/>
              <a:pathLst>
                <a:path w="2076" h="2485">
                  <a:moveTo>
                    <a:pt x="82" y="307"/>
                  </a:moveTo>
                  <a:cubicBezTo>
                    <a:pt x="293" y="729"/>
                    <a:pt x="584" y="1115"/>
                    <a:pt x="881" y="1480"/>
                  </a:cubicBezTo>
                  <a:cubicBezTo>
                    <a:pt x="1145" y="1804"/>
                    <a:pt x="1432" y="2146"/>
                    <a:pt x="1782" y="2382"/>
                  </a:cubicBezTo>
                  <a:cubicBezTo>
                    <a:pt x="1934" y="2485"/>
                    <a:pt x="2076" y="2238"/>
                    <a:pt x="1925" y="2137"/>
                  </a:cubicBezTo>
                  <a:cubicBezTo>
                    <a:pt x="1599" y="1917"/>
                    <a:pt x="1329" y="1582"/>
                    <a:pt x="1082" y="1279"/>
                  </a:cubicBezTo>
                  <a:cubicBezTo>
                    <a:pt x="800" y="933"/>
                    <a:pt x="528" y="564"/>
                    <a:pt x="328" y="164"/>
                  </a:cubicBezTo>
                  <a:cubicBezTo>
                    <a:pt x="246" y="0"/>
                    <a:pt x="0" y="144"/>
                    <a:pt x="82" y="30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49" name="Freeform 125">
              <a:extLst>
                <a:ext uri="{FF2B5EF4-FFF2-40B4-BE49-F238E27FC236}">
                  <a16:creationId xmlns:a16="http://schemas.microsoft.com/office/drawing/2014/main" id="{1DB1FEB8-5762-1709-80A8-7EF2CA8A39A2}"/>
                </a:ext>
              </a:extLst>
            </p:cNvPr>
            <p:cNvSpPr>
              <a:spLocks/>
            </p:cNvSpPr>
            <p:nvPr/>
          </p:nvSpPr>
          <p:spPr bwMode="auto">
            <a:xfrm>
              <a:off x="5078413" y="5226050"/>
              <a:ext cx="2132013" cy="825500"/>
            </a:xfrm>
            <a:custGeom>
              <a:avLst/>
              <a:gdLst>
                <a:gd name="T0" fmla="*/ 1198 w 10363"/>
                <a:gd name="T1" fmla="*/ 147 h 4020"/>
                <a:gd name="T2" fmla="*/ 111 w 10363"/>
                <a:gd name="T3" fmla="*/ 2395 h 4020"/>
                <a:gd name="T4" fmla="*/ 31 w 10363"/>
                <a:gd name="T5" fmla="*/ 2764 h 4020"/>
                <a:gd name="T6" fmla="*/ 311 w 10363"/>
                <a:gd name="T7" fmla="*/ 3207 h 4020"/>
                <a:gd name="T8" fmla="*/ 1218 w 10363"/>
                <a:gd name="T9" fmla="*/ 3681 h 4020"/>
                <a:gd name="T10" fmla="*/ 1964 w 10363"/>
                <a:gd name="T11" fmla="*/ 3795 h 4020"/>
                <a:gd name="T12" fmla="*/ 2337 w 10363"/>
                <a:gd name="T13" fmla="*/ 3287 h 4020"/>
                <a:gd name="T14" fmla="*/ 2072 w 10363"/>
                <a:gd name="T15" fmla="*/ 3215 h 4020"/>
                <a:gd name="T16" fmla="*/ 2487 w 10363"/>
                <a:gd name="T17" fmla="*/ 3969 h 4020"/>
                <a:gd name="T18" fmla="*/ 3042 w 10363"/>
                <a:gd name="T19" fmla="*/ 4009 h 4020"/>
                <a:gd name="T20" fmla="*/ 3716 w 10363"/>
                <a:gd name="T21" fmla="*/ 4002 h 4020"/>
                <a:gd name="T22" fmla="*/ 4390 w 10363"/>
                <a:gd name="T23" fmla="*/ 3995 h 4020"/>
                <a:gd name="T24" fmla="*/ 4944 w 10363"/>
                <a:gd name="T25" fmla="*/ 3942 h 4020"/>
                <a:gd name="T26" fmla="*/ 5442 w 10363"/>
                <a:gd name="T27" fmla="*/ 3190 h 4020"/>
                <a:gd name="T28" fmla="*/ 5182 w 10363"/>
                <a:gd name="T29" fmla="*/ 3300 h 4020"/>
                <a:gd name="T30" fmla="*/ 5443 w 10363"/>
                <a:gd name="T31" fmla="*/ 3809 h 4020"/>
                <a:gd name="T32" fmla="*/ 5604 w 10363"/>
                <a:gd name="T33" fmla="*/ 3874 h 4020"/>
                <a:gd name="T34" fmla="*/ 7719 w 10363"/>
                <a:gd name="T35" fmla="*/ 3417 h 4020"/>
                <a:gd name="T36" fmla="*/ 8589 w 10363"/>
                <a:gd name="T37" fmla="*/ 3114 h 4020"/>
                <a:gd name="T38" fmla="*/ 8739 w 10363"/>
                <a:gd name="T39" fmla="*/ 2429 h 4020"/>
                <a:gd name="T40" fmla="*/ 8516 w 10363"/>
                <a:gd name="T41" fmla="*/ 2601 h 4020"/>
                <a:gd name="T42" fmla="*/ 8740 w 10363"/>
                <a:gd name="T43" fmla="*/ 2840 h 4020"/>
                <a:gd name="T44" fmla="*/ 8878 w 10363"/>
                <a:gd name="T45" fmla="*/ 2877 h 4020"/>
                <a:gd name="T46" fmla="*/ 9645 w 10363"/>
                <a:gd name="T47" fmla="*/ 2416 h 4020"/>
                <a:gd name="T48" fmla="*/ 10254 w 10363"/>
                <a:gd name="T49" fmla="*/ 1819 h 4020"/>
                <a:gd name="T50" fmla="*/ 10008 w 10363"/>
                <a:gd name="T51" fmla="*/ 1676 h 4020"/>
                <a:gd name="T52" fmla="*/ 9471 w 10363"/>
                <a:gd name="T53" fmla="*/ 2194 h 4020"/>
                <a:gd name="T54" fmla="*/ 8802 w 10363"/>
                <a:gd name="T55" fmla="*/ 2602 h 4020"/>
                <a:gd name="T56" fmla="*/ 8941 w 10363"/>
                <a:gd name="T57" fmla="*/ 2639 h 4020"/>
                <a:gd name="T58" fmla="*/ 8717 w 10363"/>
                <a:gd name="T59" fmla="*/ 2400 h 4020"/>
                <a:gd name="T60" fmla="*/ 8494 w 10363"/>
                <a:gd name="T61" fmla="*/ 2572 h 4020"/>
                <a:gd name="T62" fmla="*/ 8163 w 10363"/>
                <a:gd name="T63" fmla="*/ 3022 h 4020"/>
                <a:gd name="T64" fmla="*/ 7322 w 10363"/>
                <a:gd name="T65" fmla="*/ 3212 h 4020"/>
                <a:gd name="T66" fmla="*/ 5528 w 10363"/>
                <a:gd name="T67" fmla="*/ 3600 h 4020"/>
                <a:gd name="T68" fmla="*/ 5689 w 10363"/>
                <a:gd name="T69" fmla="*/ 3665 h 4020"/>
                <a:gd name="T70" fmla="*/ 5427 w 10363"/>
                <a:gd name="T71" fmla="*/ 3156 h 4020"/>
                <a:gd name="T72" fmla="*/ 5167 w 10363"/>
                <a:gd name="T73" fmla="*/ 3266 h 4020"/>
                <a:gd name="T74" fmla="*/ 4714 w 10363"/>
                <a:gd name="T75" fmla="*/ 3698 h 4020"/>
                <a:gd name="T76" fmla="*/ 3763 w 10363"/>
                <a:gd name="T77" fmla="*/ 3717 h 4020"/>
                <a:gd name="T78" fmla="*/ 2813 w 10363"/>
                <a:gd name="T79" fmla="*/ 3726 h 4020"/>
                <a:gd name="T80" fmla="*/ 2427 w 10363"/>
                <a:gd name="T81" fmla="*/ 3635 h 4020"/>
                <a:gd name="T82" fmla="*/ 2318 w 10363"/>
                <a:gd name="T83" fmla="*/ 3358 h 4020"/>
                <a:gd name="T84" fmla="*/ 2053 w 10363"/>
                <a:gd name="T85" fmla="*/ 3287 h 4020"/>
                <a:gd name="T86" fmla="*/ 1633 w 10363"/>
                <a:gd name="T87" fmla="*/ 3529 h 4020"/>
                <a:gd name="T88" fmla="*/ 1116 w 10363"/>
                <a:gd name="T89" fmla="*/ 3332 h 4020"/>
                <a:gd name="T90" fmla="*/ 285 w 10363"/>
                <a:gd name="T91" fmla="*/ 2765 h 4020"/>
                <a:gd name="T92" fmla="*/ 299 w 10363"/>
                <a:gd name="T93" fmla="*/ 2874 h 4020"/>
                <a:gd name="T94" fmla="*/ 1443 w 10363"/>
                <a:gd name="T95" fmla="*/ 291 h 4020"/>
                <a:gd name="T96" fmla="*/ 1198 w 10363"/>
                <a:gd name="T97" fmla="*/ 147 h 4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363" h="4020">
                  <a:moveTo>
                    <a:pt x="1198" y="147"/>
                  </a:moveTo>
                  <a:cubicBezTo>
                    <a:pt x="707" y="823"/>
                    <a:pt x="318" y="1584"/>
                    <a:pt x="111" y="2395"/>
                  </a:cubicBezTo>
                  <a:cubicBezTo>
                    <a:pt x="79" y="2517"/>
                    <a:pt x="52" y="2640"/>
                    <a:pt x="31" y="2764"/>
                  </a:cubicBezTo>
                  <a:cubicBezTo>
                    <a:pt x="0" y="2946"/>
                    <a:pt x="179" y="3099"/>
                    <a:pt x="311" y="3207"/>
                  </a:cubicBezTo>
                  <a:cubicBezTo>
                    <a:pt x="581" y="3427"/>
                    <a:pt x="902" y="3544"/>
                    <a:pt x="1218" y="3681"/>
                  </a:cubicBezTo>
                  <a:cubicBezTo>
                    <a:pt x="1448" y="3781"/>
                    <a:pt x="1713" y="3884"/>
                    <a:pt x="1964" y="3795"/>
                  </a:cubicBezTo>
                  <a:cubicBezTo>
                    <a:pt x="2178" y="3720"/>
                    <a:pt x="2357" y="3524"/>
                    <a:pt x="2337" y="3287"/>
                  </a:cubicBezTo>
                  <a:cubicBezTo>
                    <a:pt x="2327" y="3160"/>
                    <a:pt x="2138" y="3076"/>
                    <a:pt x="2072" y="3215"/>
                  </a:cubicBezTo>
                  <a:cubicBezTo>
                    <a:pt x="1913" y="3547"/>
                    <a:pt x="2162" y="3879"/>
                    <a:pt x="2487" y="3969"/>
                  </a:cubicBezTo>
                  <a:cubicBezTo>
                    <a:pt x="2667" y="4020"/>
                    <a:pt x="2858" y="4011"/>
                    <a:pt x="3042" y="4009"/>
                  </a:cubicBezTo>
                  <a:cubicBezTo>
                    <a:pt x="3267" y="4007"/>
                    <a:pt x="3491" y="4004"/>
                    <a:pt x="3716" y="4002"/>
                  </a:cubicBezTo>
                  <a:cubicBezTo>
                    <a:pt x="3941" y="3999"/>
                    <a:pt x="4165" y="3997"/>
                    <a:pt x="4390" y="3995"/>
                  </a:cubicBezTo>
                  <a:cubicBezTo>
                    <a:pt x="4574" y="3993"/>
                    <a:pt x="4765" y="3993"/>
                    <a:pt x="4944" y="3942"/>
                  </a:cubicBezTo>
                  <a:cubicBezTo>
                    <a:pt x="5264" y="3849"/>
                    <a:pt x="5546" y="3541"/>
                    <a:pt x="5442" y="3190"/>
                  </a:cubicBezTo>
                  <a:lnTo>
                    <a:pt x="5182" y="3300"/>
                  </a:lnTo>
                  <a:cubicBezTo>
                    <a:pt x="5269" y="3469"/>
                    <a:pt x="5356" y="3639"/>
                    <a:pt x="5443" y="3809"/>
                  </a:cubicBezTo>
                  <a:cubicBezTo>
                    <a:pt x="5473" y="3867"/>
                    <a:pt x="5545" y="3887"/>
                    <a:pt x="5604" y="3874"/>
                  </a:cubicBezTo>
                  <a:cubicBezTo>
                    <a:pt x="6309" y="3722"/>
                    <a:pt x="7014" y="3569"/>
                    <a:pt x="7719" y="3417"/>
                  </a:cubicBezTo>
                  <a:cubicBezTo>
                    <a:pt x="8012" y="3354"/>
                    <a:pt x="8353" y="3317"/>
                    <a:pt x="8589" y="3114"/>
                  </a:cubicBezTo>
                  <a:cubicBezTo>
                    <a:pt x="8784" y="2945"/>
                    <a:pt x="8867" y="2661"/>
                    <a:pt x="8739" y="2429"/>
                  </a:cubicBezTo>
                  <a:cubicBezTo>
                    <a:pt x="8665" y="2486"/>
                    <a:pt x="8591" y="2544"/>
                    <a:pt x="8516" y="2601"/>
                  </a:cubicBezTo>
                  <a:cubicBezTo>
                    <a:pt x="8591" y="2681"/>
                    <a:pt x="8665" y="2761"/>
                    <a:pt x="8740" y="2840"/>
                  </a:cubicBezTo>
                  <a:cubicBezTo>
                    <a:pt x="8772" y="2875"/>
                    <a:pt x="8832" y="2893"/>
                    <a:pt x="8878" y="2877"/>
                  </a:cubicBezTo>
                  <a:cubicBezTo>
                    <a:pt x="9161" y="2776"/>
                    <a:pt x="9411" y="2600"/>
                    <a:pt x="9645" y="2416"/>
                  </a:cubicBezTo>
                  <a:cubicBezTo>
                    <a:pt x="9868" y="2241"/>
                    <a:pt x="10084" y="2048"/>
                    <a:pt x="10254" y="1819"/>
                  </a:cubicBezTo>
                  <a:cubicBezTo>
                    <a:pt x="10363" y="1672"/>
                    <a:pt x="10116" y="1530"/>
                    <a:pt x="10008" y="1676"/>
                  </a:cubicBezTo>
                  <a:cubicBezTo>
                    <a:pt x="9861" y="1874"/>
                    <a:pt x="9662" y="2041"/>
                    <a:pt x="9471" y="2194"/>
                  </a:cubicBezTo>
                  <a:cubicBezTo>
                    <a:pt x="9270" y="2354"/>
                    <a:pt x="9046" y="2516"/>
                    <a:pt x="8802" y="2602"/>
                  </a:cubicBezTo>
                  <a:cubicBezTo>
                    <a:pt x="8849" y="2615"/>
                    <a:pt x="8895" y="2627"/>
                    <a:pt x="8941" y="2639"/>
                  </a:cubicBezTo>
                  <a:lnTo>
                    <a:pt x="8717" y="2400"/>
                  </a:lnTo>
                  <a:cubicBezTo>
                    <a:pt x="8605" y="2280"/>
                    <a:pt x="8418" y="2433"/>
                    <a:pt x="8494" y="2572"/>
                  </a:cubicBezTo>
                  <a:cubicBezTo>
                    <a:pt x="8614" y="2792"/>
                    <a:pt x="8336" y="2968"/>
                    <a:pt x="8163" y="3022"/>
                  </a:cubicBezTo>
                  <a:cubicBezTo>
                    <a:pt x="7891" y="3108"/>
                    <a:pt x="7601" y="3152"/>
                    <a:pt x="7322" y="3212"/>
                  </a:cubicBezTo>
                  <a:cubicBezTo>
                    <a:pt x="6724" y="3341"/>
                    <a:pt x="6126" y="3471"/>
                    <a:pt x="5528" y="3600"/>
                  </a:cubicBezTo>
                  <a:cubicBezTo>
                    <a:pt x="5582" y="3621"/>
                    <a:pt x="5636" y="3643"/>
                    <a:pt x="5689" y="3665"/>
                  </a:cubicBezTo>
                  <a:cubicBezTo>
                    <a:pt x="5602" y="3495"/>
                    <a:pt x="5514" y="3326"/>
                    <a:pt x="5427" y="3156"/>
                  </a:cubicBezTo>
                  <a:cubicBezTo>
                    <a:pt x="5353" y="3013"/>
                    <a:pt x="5121" y="3112"/>
                    <a:pt x="5167" y="3266"/>
                  </a:cubicBezTo>
                  <a:cubicBezTo>
                    <a:pt x="5248" y="3536"/>
                    <a:pt x="4925" y="3674"/>
                    <a:pt x="4714" y="3698"/>
                  </a:cubicBezTo>
                  <a:cubicBezTo>
                    <a:pt x="4401" y="3733"/>
                    <a:pt x="4077" y="3714"/>
                    <a:pt x="3763" y="3717"/>
                  </a:cubicBezTo>
                  <a:cubicBezTo>
                    <a:pt x="3446" y="3720"/>
                    <a:pt x="3129" y="3733"/>
                    <a:pt x="2813" y="3726"/>
                  </a:cubicBezTo>
                  <a:cubicBezTo>
                    <a:pt x="2684" y="3723"/>
                    <a:pt x="2536" y="3713"/>
                    <a:pt x="2427" y="3635"/>
                  </a:cubicBezTo>
                  <a:cubicBezTo>
                    <a:pt x="2347" y="3578"/>
                    <a:pt x="2270" y="3458"/>
                    <a:pt x="2318" y="3358"/>
                  </a:cubicBezTo>
                  <a:cubicBezTo>
                    <a:pt x="2229" y="3335"/>
                    <a:pt x="2141" y="3311"/>
                    <a:pt x="2053" y="3287"/>
                  </a:cubicBezTo>
                  <a:cubicBezTo>
                    <a:pt x="2071" y="3511"/>
                    <a:pt x="1805" y="3566"/>
                    <a:pt x="1633" y="3529"/>
                  </a:cubicBezTo>
                  <a:cubicBezTo>
                    <a:pt x="1454" y="3490"/>
                    <a:pt x="1285" y="3401"/>
                    <a:pt x="1116" y="3332"/>
                  </a:cubicBezTo>
                  <a:cubicBezTo>
                    <a:pt x="805" y="3205"/>
                    <a:pt x="481" y="3049"/>
                    <a:pt x="285" y="2765"/>
                  </a:cubicBezTo>
                  <a:cubicBezTo>
                    <a:pt x="289" y="2801"/>
                    <a:pt x="294" y="2838"/>
                    <a:pt x="299" y="2874"/>
                  </a:cubicBezTo>
                  <a:cubicBezTo>
                    <a:pt x="458" y="1935"/>
                    <a:pt x="886" y="1057"/>
                    <a:pt x="1443" y="291"/>
                  </a:cubicBezTo>
                  <a:cubicBezTo>
                    <a:pt x="1551" y="142"/>
                    <a:pt x="1304" y="0"/>
                    <a:pt x="1198" y="147"/>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0" name="Freeform 126">
              <a:extLst>
                <a:ext uri="{FF2B5EF4-FFF2-40B4-BE49-F238E27FC236}">
                  <a16:creationId xmlns:a16="http://schemas.microsoft.com/office/drawing/2014/main" id="{1ECC7A56-40B9-6DBA-2B52-C7702FFB9DF9}"/>
                </a:ext>
              </a:extLst>
            </p:cNvPr>
            <p:cNvSpPr>
              <a:spLocks/>
            </p:cNvSpPr>
            <p:nvPr/>
          </p:nvSpPr>
          <p:spPr bwMode="auto">
            <a:xfrm>
              <a:off x="6872288" y="5189538"/>
              <a:ext cx="330200" cy="434975"/>
            </a:xfrm>
            <a:custGeom>
              <a:avLst/>
              <a:gdLst>
                <a:gd name="T0" fmla="*/ 139 w 1605"/>
                <a:gd name="T1" fmla="*/ 320 h 2117"/>
                <a:gd name="T2" fmla="*/ 800 w 1605"/>
                <a:gd name="T3" fmla="*/ 1100 h 2117"/>
                <a:gd name="T4" fmla="*/ 1302 w 1605"/>
                <a:gd name="T5" fmla="*/ 1996 h 2117"/>
                <a:gd name="T6" fmla="*/ 1477 w 1605"/>
                <a:gd name="T7" fmla="*/ 2095 h 2117"/>
                <a:gd name="T8" fmla="*/ 1576 w 1605"/>
                <a:gd name="T9" fmla="*/ 1920 h 2117"/>
                <a:gd name="T10" fmla="*/ 1046 w 1605"/>
                <a:gd name="T11" fmla="*/ 956 h 2117"/>
                <a:gd name="T12" fmla="*/ 341 w 1605"/>
                <a:gd name="T13" fmla="*/ 118 h 2117"/>
                <a:gd name="T14" fmla="*/ 139 w 1605"/>
                <a:gd name="T15" fmla="*/ 320 h 2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5" h="2117">
                  <a:moveTo>
                    <a:pt x="139" y="320"/>
                  </a:moveTo>
                  <a:cubicBezTo>
                    <a:pt x="399" y="541"/>
                    <a:pt x="610" y="819"/>
                    <a:pt x="800" y="1100"/>
                  </a:cubicBezTo>
                  <a:cubicBezTo>
                    <a:pt x="991" y="1381"/>
                    <a:pt x="1174" y="1680"/>
                    <a:pt x="1302" y="1996"/>
                  </a:cubicBezTo>
                  <a:cubicBezTo>
                    <a:pt x="1331" y="2067"/>
                    <a:pt x="1397" y="2117"/>
                    <a:pt x="1477" y="2095"/>
                  </a:cubicBezTo>
                  <a:cubicBezTo>
                    <a:pt x="1544" y="2077"/>
                    <a:pt x="1605" y="1992"/>
                    <a:pt x="1576" y="1920"/>
                  </a:cubicBezTo>
                  <a:cubicBezTo>
                    <a:pt x="1438" y="1580"/>
                    <a:pt x="1251" y="1260"/>
                    <a:pt x="1046" y="956"/>
                  </a:cubicBezTo>
                  <a:cubicBezTo>
                    <a:pt x="842" y="657"/>
                    <a:pt x="618" y="355"/>
                    <a:pt x="341" y="118"/>
                  </a:cubicBezTo>
                  <a:cubicBezTo>
                    <a:pt x="202" y="0"/>
                    <a:pt x="0" y="201"/>
                    <a:pt x="139" y="320"/>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1" name="Freeform 127">
              <a:extLst>
                <a:ext uri="{FF2B5EF4-FFF2-40B4-BE49-F238E27FC236}">
                  <a16:creationId xmlns:a16="http://schemas.microsoft.com/office/drawing/2014/main" id="{20E468AD-7151-1FA0-82BA-98EB054135A6}"/>
                </a:ext>
              </a:extLst>
            </p:cNvPr>
            <p:cNvSpPr>
              <a:spLocks/>
            </p:cNvSpPr>
            <p:nvPr/>
          </p:nvSpPr>
          <p:spPr bwMode="auto">
            <a:xfrm>
              <a:off x="5780088" y="4494213"/>
              <a:ext cx="368300" cy="336550"/>
            </a:xfrm>
            <a:custGeom>
              <a:avLst/>
              <a:gdLst>
                <a:gd name="T0" fmla="*/ 503 w 1797"/>
                <a:gd name="T1" fmla="*/ 122 h 1638"/>
                <a:gd name="T2" fmla="*/ 122 w 1797"/>
                <a:gd name="T3" fmla="*/ 652 h 1638"/>
                <a:gd name="T4" fmla="*/ 49 w 1797"/>
                <a:gd name="T5" fmla="*/ 1214 h 1638"/>
                <a:gd name="T6" fmla="*/ 441 w 1797"/>
                <a:gd name="T7" fmla="*/ 1532 h 1638"/>
                <a:gd name="T8" fmla="*/ 863 w 1797"/>
                <a:gd name="T9" fmla="*/ 1178 h 1638"/>
                <a:gd name="T10" fmla="*/ 967 w 1797"/>
                <a:gd name="T11" fmla="*/ 363 h 1638"/>
                <a:gd name="T12" fmla="*/ 825 w 1797"/>
                <a:gd name="T13" fmla="*/ 506 h 1638"/>
                <a:gd name="T14" fmla="*/ 1318 w 1797"/>
                <a:gd name="T15" fmla="*/ 740 h 1638"/>
                <a:gd name="T16" fmla="*/ 1468 w 1797"/>
                <a:gd name="T17" fmla="*/ 960 h 1638"/>
                <a:gd name="T18" fmla="*/ 1495 w 1797"/>
                <a:gd name="T19" fmla="*/ 1152 h 1638"/>
                <a:gd name="T20" fmla="*/ 1468 w 1797"/>
                <a:gd name="T21" fmla="*/ 1237 h 1638"/>
                <a:gd name="T22" fmla="*/ 1465 w 1797"/>
                <a:gd name="T23" fmla="*/ 1245 h 1638"/>
                <a:gd name="T24" fmla="*/ 1446 w 1797"/>
                <a:gd name="T25" fmla="*/ 1266 h 1638"/>
                <a:gd name="T26" fmla="*/ 1434 w 1797"/>
                <a:gd name="T27" fmla="*/ 1272 h 1638"/>
                <a:gd name="T28" fmla="*/ 1368 w 1797"/>
                <a:gd name="T29" fmla="*/ 1262 h 1638"/>
                <a:gd name="T30" fmla="*/ 1275 w 1797"/>
                <a:gd name="T31" fmla="*/ 1175 h 1638"/>
                <a:gd name="T32" fmla="*/ 953 w 1797"/>
                <a:gd name="T33" fmla="*/ 541 h 1638"/>
                <a:gd name="T34" fmla="*/ 679 w 1797"/>
                <a:gd name="T35" fmla="*/ 617 h 1638"/>
                <a:gd name="T36" fmla="*/ 1008 w 1797"/>
                <a:gd name="T37" fmla="*/ 1289 h 1638"/>
                <a:gd name="T38" fmla="*/ 1571 w 1797"/>
                <a:gd name="T39" fmla="*/ 1521 h 1638"/>
                <a:gd name="T40" fmla="*/ 1777 w 1797"/>
                <a:gd name="T41" fmla="*/ 1038 h 1638"/>
                <a:gd name="T42" fmla="*/ 1483 w 1797"/>
                <a:gd name="T43" fmla="*/ 503 h 1638"/>
                <a:gd name="T44" fmla="*/ 825 w 1797"/>
                <a:gd name="T45" fmla="*/ 221 h 1638"/>
                <a:gd name="T46" fmla="*/ 683 w 1797"/>
                <a:gd name="T47" fmla="*/ 363 h 1638"/>
                <a:gd name="T48" fmla="*/ 609 w 1797"/>
                <a:gd name="T49" fmla="*/ 1053 h 1638"/>
                <a:gd name="T50" fmla="*/ 479 w 1797"/>
                <a:gd name="T51" fmla="*/ 1231 h 1638"/>
                <a:gd name="T52" fmla="*/ 366 w 1797"/>
                <a:gd name="T53" fmla="*/ 1225 h 1638"/>
                <a:gd name="T54" fmla="*/ 314 w 1797"/>
                <a:gd name="T55" fmla="*/ 1075 h 1638"/>
                <a:gd name="T56" fmla="*/ 349 w 1797"/>
                <a:gd name="T57" fmla="*/ 848 h 1638"/>
                <a:gd name="T58" fmla="*/ 704 w 1797"/>
                <a:gd name="T59" fmla="*/ 323 h 1638"/>
                <a:gd name="T60" fmla="*/ 503 w 1797"/>
                <a:gd name="T61" fmla="*/ 122 h 1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7" h="1638">
                  <a:moveTo>
                    <a:pt x="503" y="122"/>
                  </a:moveTo>
                  <a:cubicBezTo>
                    <a:pt x="340" y="269"/>
                    <a:pt x="208" y="450"/>
                    <a:pt x="122" y="652"/>
                  </a:cubicBezTo>
                  <a:cubicBezTo>
                    <a:pt x="46" y="830"/>
                    <a:pt x="0" y="1021"/>
                    <a:pt x="49" y="1214"/>
                  </a:cubicBezTo>
                  <a:cubicBezTo>
                    <a:pt x="95" y="1395"/>
                    <a:pt x="245" y="1541"/>
                    <a:pt x="441" y="1532"/>
                  </a:cubicBezTo>
                  <a:cubicBezTo>
                    <a:pt x="644" y="1523"/>
                    <a:pt x="788" y="1352"/>
                    <a:pt x="863" y="1178"/>
                  </a:cubicBezTo>
                  <a:cubicBezTo>
                    <a:pt x="970" y="929"/>
                    <a:pt x="985" y="631"/>
                    <a:pt x="967" y="363"/>
                  </a:cubicBezTo>
                  <a:lnTo>
                    <a:pt x="825" y="506"/>
                  </a:lnTo>
                  <a:cubicBezTo>
                    <a:pt x="1012" y="518"/>
                    <a:pt x="1188" y="606"/>
                    <a:pt x="1318" y="740"/>
                  </a:cubicBezTo>
                  <a:cubicBezTo>
                    <a:pt x="1380" y="803"/>
                    <a:pt x="1433" y="878"/>
                    <a:pt x="1468" y="960"/>
                  </a:cubicBezTo>
                  <a:cubicBezTo>
                    <a:pt x="1495" y="1025"/>
                    <a:pt x="1504" y="1097"/>
                    <a:pt x="1495" y="1152"/>
                  </a:cubicBezTo>
                  <a:cubicBezTo>
                    <a:pt x="1490" y="1186"/>
                    <a:pt x="1477" y="1223"/>
                    <a:pt x="1468" y="1237"/>
                  </a:cubicBezTo>
                  <a:cubicBezTo>
                    <a:pt x="1458" y="1251"/>
                    <a:pt x="1457" y="1254"/>
                    <a:pt x="1465" y="1245"/>
                  </a:cubicBezTo>
                  <a:cubicBezTo>
                    <a:pt x="1459" y="1252"/>
                    <a:pt x="1453" y="1259"/>
                    <a:pt x="1446" y="1266"/>
                  </a:cubicBezTo>
                  <a:cubicBezTo>
                    <a:pt x="1466" y="1248"/>
                    <a:pt x="1410" y="1281"/>
                    <a:pt x="1434" y="1272"/>
                  </a:cubicBezTo>
                  <a:cubicBezTo>
                    <a:pt x="1417" y="1278"/>
                    <a:pt x="1398" y="1278"/>
                    <a:pt x="1368" y="1262"/>
                  </a:cubicBezTo>
                  <a:cubicBezTo>
                    <a:pt x="1331" y="1243"/>
                    <a:pt x="1300" y="1207"/>
                    <a:pt x="1275" y="1175"/>
                  </a:cubicBezTo>
                  <a:cubicBezTo>
                    <a:pt x="1129" y="993"/>
                    <a:pt x="1026" y="762"/>
                    <a:pt x="953" y="541"/>
                  </a:cubicBezTo>
                  <a:cubicBezTo>
                    <a:pt x="896" y="368"/>
                    <a:pt x="621" y="442"/>
                    <a:pt x="679" y="617"/>
                  </a:cubicBezTo>
                  <a:cubicBezTo>
                    <a:pt x="757" y="854"/>
                    <a:pt x="865" y="1084"/>
                    <a:pt x="1008" y="1289"/>
                  </a:cubicBezTo>
                  <a:cubicBezTo>
                    <a:pt x="1134" y="1471"/>
                    <a:pt x="1343" y="1638"/>
                    <a:pt x="1571" y="1521"/>
                  </a:cubicBezTo>
                  <a:cubicBezTo>
                    <a:pt x="1741" y="1435"/>
                    <a:pt x="1797" y="1214"/>
                    <a:pt x="1777" y="1038"/>
                  </a:cubicBezTo>
                  <a:cubicBezTo>
                    <a:pt x="1754" y="832"/>
                    <a:pt x="1634" y="642"/>
                    <a:pt x="1483" y="503"/>
                  </a:cubicBezTo>
                  <a:cubicBezTo>
                    <a:pt x="1301" y="336"/>
                    <a:pt x="1071" y="238"/>
                    <a:pt x="825" y="221"/>
                  </a:cubicBezTo>
                  <a:cubicBezTo>
                    <a:pt x="752" y="216"/>
                    <a:pt x="678" y="290"/>
                    <a:pt x="683" y="363"/>
                  </a:cubicBezTo>
                  <a:cubicBezTo>
                    <a:pt x="698" y="586"/>
                    <a:pt x="696" y="843"/>
                    <a:pt x="609" y="1053"/>
                  </a:cubicBezTo>
                  <a:cubicBezTo>
                    <a:pt x="581" y="1120"/>
                    <a:pt x="537" y="1194"/>
                    <a:pt x="479" y="1231"/>
                  </a:cubicBezTo>
                  <a:cubicBezTo>
                    <a:pt x="437" y="1258"/>
                    <a:pt x="393" y="1250"/>
                    <a:pt x="366" y="1225"/>
                  </a:cubicBezTo>
                  <a:cubicBezTo>
                    <a:pt x="336" y="1197"/>
                    <a:pt x="316" y="1130"/>
                    <a:pt x="314" y="1075"/>
                  </a:cubicBezTo>
                  <a:cubicBezTo>
                    <a:pt x="309" y="991"/>
                    <a:pt x="322" y="929"/>
                    <a:pt x="349" y="848"/>
                  </a:cubicBezTo>
                  <a:cubicBezTo>
                    <a:pt x="418" y="644"/>
                    <a:pt x="545" y="466"/>
                    <a:pt x="704" y="323"/>
                  </a:cubicBezTo>
                  <a:cubicBezTo>
                    <a:pt x="841" y="201"/>
                    <a:pt x="639" y="0"/>
                    <a:pt x="503" y="122"/>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2" name="Freeform 128">
              <a:extLst>
                <a:ext uri="{FF2B5EF4-FFF2-40B4-BE49-F238E27FC236}">
                  <a16:creationId xmlns:a16="http://schemas.microsoft.com/office/drawing/2014/main" id="{9DF11FDE-24A1-2C33-B874-8E301A61F49F}"/>
                </a:ext>
              </a:extLst>
            </p:cNvPr>
            <p:cNvSpPr>
              <a:spLocks/>
            </p:cNvSpPr>
            <p:nvPr/>
          </p:nvSpPr>
          <p:spPr bwMode="auto">
            <a:xfrm>
              <a:off x="6127751" y="5832475"/>
              <a:ext cx="728663" cy="793750"/>
            </a:xfrm>
            <a:custGeom>
              <a:avLst/>
              <a:gdLst>
                <a:gd name="T0" fmla="*/ 8 w 3539"/>
                <a:gd name="T1" fmla="*/ 704 h 3861"/>
                <a:gd name="T2" fmla="*/ 98 w 3539"/>
                <a:gd name="T3" fmla="*/ 2635 h 3861"/>
                <a:gd name="T4" fmla="*/ 119 w 3539"/>
                <a:gd name="T5" fmla="*/ 3106 h 3861"/>
                <a:gd name="T6" fmla="*/ 196 w 3539"/>
                <a:gd name="T7" fmla="*/ 3496 h 3861"/>
                <a:gd name="T8" fmla="*/ 521 w 3539"/>
                <a:gd name="T9" fmla="*/ 3669 h 3861"/>
                <a:gd name="T10" fmla="*/ 966 w 3539"/>
                <a:gd name="T11" fmla="*/ 3797 h 3861"/>
                <a:gd name="T12" fmla="*/ 1879 w 3539"/>
                <a:gd name="T13" fmla="*/ 3791 h 3861"/>
                <a:gd name="T14" fmla="*/ 2647 w 3539"/>
                <a:gd name="T15" fmla="*/ 3588 h 3861"/>
                <a:gd name="T16" fmla="*/ 3343 w 3539"/>
                <a:gd name="T17" fmla="*/ 2291 h 3861"/>
                <a:gd name="T18" fmla="*/ 3531 w 3539"/>
                <a:gd name="T19" fmla="*/ 184 h 3861"/>
                <a:gd name="T20" fmla="*/ 3247 w 3539"/>
                <a:gd name="T21" fmla="*/ 184 h 3861"/>
                <a:gd name="T22" fmla="*/ 3131 w 3539"/>
                <a:gd name="T23" fmla="*/ 1855 h 3861"/>
                <a:gd name="T24" fmla="*/ 2978 w 3539"/>
                <a:gd name="T25" fmla="*/ 2629 h 3861"/>
                <a:gd name="T26" fmla="*/ 2697 w 3539"/>
                <a:gd name="T27" fmla="*/ 3198 h 3861"/>
                <a:gd name="T28" fmla="*/ 2080 w 3539"/>
                <a:gd name="T29" fmla="*/ 3474 h 3861"/>
                <a:gd name="T30" fmla="*/ 1266 w 3539"/>
                <a:gd name="T31" fmla="*/ 3553 h 3861"/>
                <a:gd name="T32" fmla="*/ 492 w 3539"/>
                <a:gd name="T33" fmla="*/ 3358 h 3861"/>
                <a:gd name="T34" fmla="*/ 412 w 3539"/>
                <a:gd name="T35" fmla="*/ 3279 h 3861"/>
                <a:gd name="T36" fmla="*/ 404 w 3539"/>
                <a:gd name="T37" fmla="*/ 3106 h 3861"/>
                <a:gd name="T38" fmla="*/ 382 w 3539"/>
                <a:gd name="T39" fmla="*/ 2635 h 3861"/>
                <a:gd name="T40" fmla="*/ 293 w 3539"/>
                <a:gd name="T41" fmla="*/ 704 h 3861"/>
                <a:gd name="T42" fmla="*/ 8 w 3539"/>
                <a:gd name="T43" fmla="*/ 704 h 3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39" h="3861">
                  <a:moveTo>
                    <a:pt x="8" y="704"/>
                  </a:moveTo>
                  <a:cubicBezTo>
                    <a:pt x="38" y="1348"/>
                    <a:pt x="68" y="1991"/>
                    <a:pt x="98" y="2635"/>
                  </a:cubicBezTo>
                  <a:cubicBezTo>
                    <a:pt x="105" y="2792"/>
                    <a:pt x="112" y="2949"/>
                    <a:pt x="119" y="3106"/>
                  </a:cubicBezTo>
                  <a:cubicBezTo>
                    <a:pt x="125" y="3236"/>
                    <a:pt x="114" y="3386"/>
                    <a:pt x="196" y="3496"/>
                  </a:cubicBezTo>
                  <a:cubicBezTo>
                    <a:pt x="272" y="3598"/>
                    <a:pt x="406" y="3629"/>
                    <a:pt x="521" y="3669"/>
                  </a:cubicBezTo>
                  <a:cubicBezTo>
                    <a:pt x="667" y="3719"/>
                    <a:pt x="814" y="3766"/>
                    <a:pt x="966" y="3797"/>
                  </a:cubicBezTo>
                  <a:cubicBezTo>
                    <a:pt x="1273" y="3861"/>
                    <a:pt x="1572" y="3835"/>
                    <a:pt x="1879" y="3791"/>
                  </a:cubicBezTo>
                  <a:cubicBezTo>
                    <a:pt x="2142" y="3754"/>
                    <a:pt x="2410" y="3715"/>
                    <a:pt x="2647" y="3588"/>
                  </a:cubicBezTo>
                  <a:cubicBezTo>
                    <a:pt x="3123" y="3334"/>
                    <a:pt x="3249" y="2779"/>
                    <a:pt x="3343" y="2291"/>
                  </a:cubicBezTo>
                  <a:cubicBezTo>
                    <a:pt x="3476" y="1597"/>
                    <a:pt x="3539" y="891"/>
                    <a:pt x="3531" y="184"/>
                  </a:cubicBezTo>
                  <a:cubicBezTo>
                    <a:pt x="3529" y="1"/>
                    <a:pt x="3245" y="0"/>
                    <a:pt x="3247" y="184"/>
                  </a:cubicBezTo>
                  <a:cubicBezTo>
                    <a:pt x="3253" y="743"/>
                    <a:pt x="3217" y="1303"/>
                    <a:pt x="3131" y="1855"/>
                  </a:cubicBezTo>
                  <a:cubicBezTo>
                    <a:pt x="3091" y="2114"/>
                    <a:pt x="3046" y="2375"/>
                    <a:pt x="2978" y="2629"/>
                  </a:cubicBezTo>
                  <a:cubicBezTo>
                    <a:pt x="2923" y="2833"/>
                    <a:pt x="2847" y="3043"/>
                    <a:pt x="2697" y="3198"/>
                  </a:cubicBezTo>
                  <a:cubicBezTo>
                    <a:pt x="2534" y="3368"/>
                    <a:pt x="2305" y="3432"/>
                    <a:pt x="2080" y="3474"/>
                  </a:cubicBezTo>
                  <a:cubicBezTo>
                    <a:pt x="1815" y="3523"/>
                    <a:pt x="1537" y="3568"/>
                    <a:pt x="1266" y="3553"/>
                  </a:cubicBezTo>
                  <a:cubicBezTo>
                    <a:pt x="1000" y="3539"/>
                    <a:pt x="741" y="3448"/>
                    <a:pt x="492" y="3358"/>
                  </a:cubicBezTo>
                  <a:cubicBezTo>
                    <a:pt x="439" y="3339"/>
                    <a:pt x="420" y="3334"/>
                    <a:pt x="412" y="3279"/>
                  </a:cubicBezTo>
                  <a:cubicBezTo>
                    <a:pt x="404" y="3222"/>
                    <a:pt x="406" y="3163"/>
                    <a:pt x="404" y="3106"/>
                  </a:cubicBezTo>
                  <a:cubicBezTo>
                    <a:pt x="397" y="2949"/>
                    <a:pt x="389" y="2792"/>
                    <a:pt x="382" y="2635"/>
                  </a:cubicBezTo>
                  <a:cubicBezTo>
                    <a:pt x="352" y="1991"/>
                    <a:pt x="323" y="1348"/>
                    <a:pt x="293" y="704"/>
                  </a:cubicBezTo>
                  <a:cubicBezTo>
                    <a:pt x="284" y="522"/>
                    <a:pt x="0" y="521"/>
                    <a:pt x="8" y="704"/>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3" name="Freeform 129">
              <a:extLst>
                <a:ext uri="{FF2B5EF4-FFF2-40B4-BE49-F238E27FC236}">
                  <a16:creationId xmlns:a16="http://schemas.microsoft.com/office/drawing/2014/main" id="{54126CE1-25F8-8940-9717-9EC326F5274D}"/>
                </a:ext>
              </a:extLst>
            </p:cNvPr>
            <p:cNvSpPr>
              <a:spLocks/>
            </p:cNvSpPr>
            <p:nvPr/>
          </p:nvSpPr>
          <p:spPr bwMode="auto">
            <a:xfrm>
              <a:off x="5495926" y="5935663"/>
              <a:ext cx="698500" cy="636588"/>
            </a:xfrm>
            <a:custGeom>
              <a:avLst/>
              <a:gdLst>
                <a:gd name="T0" fmla="*/ 57 w 3401"/>
                <a:gd name="T1" fmla="*/ 249 h 3091"/>
                <a:gd name="T2" fmla="*/ 488 w 3401"/>
                <a:gd name="T3" fmla="*/ 1554 h 3091"/>
                <a:gd name="T4" fmla="*/ 710 w 3401"/>
                <a:gd name="T5" fmla="*/ 2228 h 3091"/>
                <a:gd name="T6" fmla="*/ 921 w 3401"/>
                <a:gd name="T7" fmla="*/ 2728 h 3091"/>
                <a:gd name="T8" fmla="*/ 1344 w 3401"/>
                <a:gd name="T9" fmla="*/ 2965 h 3091"/>
                <a:gd name="T10" fmla="*/ 1983 w 3401"/>
                <a:gd name="T11" fmla="*/ 3064 h 3091"/>
                <a:gd name="T12" fmla="*/ 3226 w 3401"/>
                <a:gd name="T13" fmla="*/ 2920 h 3091"/>
                <a:gd name="T14" fmla="*/ 3150 w 3401"/>
                <a:gd name="T15" fmla="*/ 2646 h 3091"/>
                <a:gd name="T16" fmla="*/ 2027 w 3401"/>
                <a:gd name="T17" fmla="*/ 2782 h 3091"/>
                <a:gd name="T18" fmla="*/ 1462 w 3401"/>
                <a:gd name="T19" fmla="*/ 2701 h 3091"/>
                <a:gd name="T20" fmla="*/ 1092 w 3401"/>
                <a:gd name="T21" fmla="*/ 2465 h 3091"/>
                <a:gd name="T22" fmla="*/ 910 w 3401"/>
                <a:gd name="T23" fmla="*/ 1928 h 3091"/>
                <a:gd name="T24" fmla="*/ 717 w 3401"/>
                <a:gd name="T25" fmla="*/ 1343 h 3091"/>
                <a:gd name="T26" fmla="*/ 332 w 3401"/>
                <a:gd name="T27" fmla="*/ 173 h 3091"/>
                <a:gd name="T28" fmla="*/ 57 w 3401"/>
                <a:gd name="T29" fmla="*/ 249 h 3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1" h="3091">
                  <a:moveTo>
                    <a:pt x="57" y="249"/>
                  </a:moveTo>
                  <a:cubicBezTo>
                    <a:pt x="201" y="684"/>
                    <a:pt x="344" y="1119"/>
                    <a:pt x="488" y="1554"/>
                  </a:cubicBezTo>
                  <a:cubicBezTo>
                    <a:pt x="562" y="1779"/>
                    <a:pt x="636" y="2004"/>
                    <a:pt x="710" y="2228"/>
                  </a:cubicBezTo>
                  <a:cubicBezTo>
                    <a:pt x="766" y="2397"/>
                    <a:pt x="809" y="2586"/>
                    <a:pt x="921" y="2728"/>
                  </a:cubicBezTo>
                  <a:cubicBezTo>
                    <a:pt x="1027" y="2862"/>
                    <a:pt x="1183" y="2924"/>
                    <a:pt x="1344" y="2965"/>
                  </a:cubicBezTo>
                  <a:cubicBezTo>
                    <a:pt x="1553" y="3018"/>
                    <a:pt x="1769" y="3050"/>
                    <a:pt x="1983" y="3064"/>
                  </a:cubicBezTo>
                  <a:cubicBezTo>
                    <a:pt x="2402" y="3091"/>
                    <a:pt x="2824" y="3039"/>
                    <a:pt x="3226" y="2920"/>
                  </a:cubicBezTo>
                  <a:cubicBezTo>
                    <a:pt x="3401" y="2868"/>
                    <a:pt x="3326" y="2594"/>
                    <a:pt x="3150" y="2646"/>
                  </a:cubicBezTo>
                  <a:cubicBezTo>
                    <a:pt x="2785" y="2754"/>
                    <a:pt x="2408" y="2801"/>
                    <a:pt x="2027" y="2782"/>
                  </a:cubicBezTo>
                  <a:cubicBezTo>
                    <a:pt x="1836" y="2772"/>
                    <a:pt x="1648" y="2745"/>
                    <a:pt x="1462" y="2701"/>
                  </a:cubicBezTo>
                  <a:cubicBezTo>
                    <a:pt x="1305" y="2664"/>
                    <a:pt x="1164" y="2622"/>
                    <a:pt x="1092" y="2465"/>
                  </a:cubicBezTo>
                  <a:cubicBezTo>
                    <a:pt x="1014" y="2295"/>
                    <a:pt x="969" y="2105"/>
                    <a:pt x="910" y="1928"/>
                  </a:cubicBezTo>
                  <a:cubicBezTo>
                    <a:pt x="846" y="1733"/>
                    <a:pt x="782" y="1538"/>
                    <a:pt x="717" y="1343"/>
                  </a:cubicBezTo>
                  <a:cubicBezTo>
                    <a:pt x="589" y="953"/>
                    <a:pt x="460" y="563"/>
                    <a:pt x="332" y="173"/>
                  </a:cubicBezTo>
                  <a:cubicBezTo>
                    <a:pt x="275" y="0"/>
                    <a:pt x="0" y="74"/>
                    <a:pt x="57" y="249"/>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4" name="Freeform 130">
              <a:extLst>
                <a:ext uri="{FF2B5EF4-FFF2-40B4-BE49-F238E27FC236}">
                  <a16:creationId xmlns:a16="http://schemas.microsoft.com/office/drawing/2014/main" id="{C34B64AE-F724-E4C4-5086-E9BE89DEEE42}"/>
                </a:ext>
              </a:extLst>
            </p:cNvPr>
            <p:cNvSpPr>
              <a:spLocks/>
            </p:cNvSpPr>
            <p:nvPr/>
          </p:nvSpPr>
          <p:spPr bwMode="auto">
            <a:xfrm>
              <a:off x="5575301" y="6088063"/>
              <a:ext cx="623888" cy="157163"/>
            </a:xfrm>
            <a:custGeom>
              <a:avLst/>
              <a:gdLst>
                <a:gd name="T0" fmla="*/ 165 w 3031"/>
                <a:gd name="T1" fmla="*/ 495 h 764"/>
                <a:gd name="T2" fmla="*/ 1613 w 3031"/>
                <a:gd name="T3" fmla="*/ 736 h 764"/>
                <a:gd name="T4" fmla="*/ 2894 w 3031"/>
                <a:gd name="T5" fmla="*/ 323 h 764"/>
                <a:gd name="T6" fmla="*/ 2693 w 3031"/>
                <a:gd name="T7" fmla="*/ 121 h 764"/>
                <a:gd name="T8" fmla="*/ 1581 w 3031"/>
                <a:gd name="T9" fmla="*/ 453 h 764"/>
                <a:gd name="T10" fmla="*/ 308 w 3031"/>
                <a:gd name="T11" fmla="*/ 249 h 764"/>
                <a:gd name="T12" fmla="*/ 165 w 3031"/>
                <a:gd name="T13" fmla="*/ 495 h 764"/>
              </a:gdLst>
              <a:ahLst/>
              <a:cxnLst>
                <a:cxn ang="0">
                  <a:pos x="T0" y="T1"/>
                </a:cxn>
                <a:cxn ang="0">
                  <a:pos x="T2" y="T3"/>
                </a:cxn>
                <a:cxn ang="0">
                  <a:pos x="T4" y="T5"/>
                </a:cxn>
                <a:cxn ang="0">
                  <a:pos x="T6" y="T7"/>
                </a:cxn>
                <a:cxn ang="0">
                  <a:pos x="T8" y="T9"/>
                </a:cxn>
                <a:cxn ang="0">
                  <a:pos x="T10" y="T11"/>
                </a:cxn>
                <a:cxn ang="0">
                  <a:pos x="T12" y="T13"/>
                </a:cxn>
              </a:cxnLst>
              <a:rect l="0" t="0" r="r" b="b"/>
              <a:pathLst>
                <a:path w="3031" h="764">
                  <a:moveTo>
                    <a:pt x="165" y="495"/>
                  </a:moveTo>
                  <a:cubicBezTo>
                    <a:pt x="606" y="712"/>
                    <a:pt x="1128" y="764"/>
                    <a:pt x="1613" y="736"/>
                  </a:cubicBezTo>
                  <a:cubicBezTo>
                    <a:pt x="2052" y="710"/>
                    <a:pt x="2555" y="625"/>
                    <a:pt x="2894" y="323"/>
                  </a:cubicBezTo>
                  <a:cubicBezTo>
                    <a:pt x="3031" y="201"/>
                    <a:pt x="2830" y="0"/>
                    <a:pt x="2693" y="121"/>
                  </a:cubicBezTo>
                  <a:cubicBezTo>
                    <a:pt x="2407" y="376"/>
                    <a:pt x="1947" y="435"/>
                    <a:pt x="1581" y="453"/>
                  </a:cubicBezTo>
                  <a:cubicBezTo>
                    <a:pt x="1158" y="474"/>
                    <a:pt x="694" y="439"/>
                    <a:pt x="308" y="249"/>
                  </a:cubicBezTo>
                  <a:cubicBezTo>
                    <a:pt x="145" y="168"/>
                    <a:pt x="0" y="413"/>
                    <a:pt x="165" y="495"/>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5" name="Freeform 131">
              <a:extLst>
                <a:ext uri="{FF2B5EF4-FFF2-40B4-BE49-F238E27FC236}">
                  <a16:creationId xmlns:a16="http://schemas.microsoft.com/office/drawing/2014/main" id="{D96E7E01-8EBB-803C-85BB-A7263BD9C79B}"/>
                </a:ext>
              </a:extLst>
            </p:cNvPr>
            <p:cNvSpPr>
              <a:spLocks/>
            </p:cNvSpPr>
            <p:nvPr/>
          </p:nvSpPr>
          <p:spPr bwMode="auto">
            <a:xfrm>
              <a:off x="6146801" y="6073775"/>
              <a:ext cx="704850" cy="192088"/>
            </a:xfrm>
            <a:custGeom>
              <a:avLst/>
              <a:gdLst>
                <a:gd name="T0" fmla="*/ 180 w 3430"/>
                <a:gd name="T1" fmla="*/ 753 h 941"/>
                <a:gd name="T2" fmla="*/ 3266 w 3430"/>
                <a:gd name="T3" fmla="*/ 325 h 941"/>
                <a:gd name="T4" fmla="*/ 3122 w 3430"/>
                <a:gd name="T5" fmla="*/ 79 h 941"/>
                <a:gd name="T6" fmla="*/ 256 w 3430"/>
                <a:gd name="T7" fmla="*/ 479 h 941"/>
                <a:gd name="T8" fmla="*/ 180 w 3430"/>
                <a:gd name="T9" fmla="*/ 753 h 941"/>
              </a:gdLst>
              <a:ahLst/>
              <a:cxnLst>
                <a:cxn ang="0">
                  <a:pos x="T0" y="T1"/>
                </a:cxn>
                <a:cxn ang="0">
                  <a:pos x="T2" y="T3"/>
                </a:cxn>
                <a:cxn ang="0">
                  <a:pos x="T4" y="T5"/>
                </a:cxn>
                <a:cxn ang="0">
                  <a:pos x="T6" y="T7"/>
                </a:cxn>
                <a:cxn ang="0">
                  <a:pos x="T8" y="T9"/>
                </a:cxn>
              </a:cxnLst>
              <a:rect l="0" t="0" r="r" b="b"/>
              <a:pathLst>
                <a:path w="3430" h="941">
                  <a:moveTo>
                    <a:pt x="180" y="753"/>
                  </a:moveTo>
                  <a:cubicBezTo>
                    <a:pt x="1225" y="941"/>
                    <a:pt x="2311" y="785"/>
                    <a:pt x="3266" y="325"/>
                  </a:cubicBezTo>
                  <a:cubicBezTo>
                    <a:pt x="3430" y="245"/>
                    <a:pt x="3286" y="0"/>
                    <a:pt x="3122" y="79"/>
                  </a:cubicBezTo>
                  <a:cubicBezTo>
                    <a:pt x="2241" y="504"/>
                    <a:pt x="1220" y="652"/>
                    <a:pt x="256" y="479"/>
                  </a:cubicBezTo>
                  <a:cubicBezTo>
                    <a:pt x="77" y="447"/>
                    <a:pt x="0" y="721"/>
                    <a:pt x="180" y="753"/>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6" name="Freeform 132">
              <a:extLst>
                <a:ext uri="{FF2B5EF4-FFF2-40B4-BE49-F238E27FC236}">
                  <a16:creationId xmlns:a16="http://schemas.microsoft.com/office/drawing/2014/main" id="{52D465F5-4628-B774-F43C-51615246116F}"/>
                </a:ext>
              </a:extLst>
            </p:cNvPr>
            <p:cNvSpPr>
              <a:spLocks/>
            </p:cNvSpPr>
            <p:nvPr/>
          </p:nvSpPr>
          <p:spPr bwMode="auto">
            <a:xfrm>
              <a:off x="6978651" y="3489325"/>
              <a:ext cx="134938" cy="58738"/>
            </a:xfrm>
            <a:custGeom>
              <a:avLst/>
              <a:gdLst>
                <a:gd name="T0" fmla="*/ 146 w 657"/>
                <a:gd name="T1" fmla="*/ 284 h 284"/>
                <a:gd name="T2" fmla="*/ 511 w 657"/>
                <a:gd name="T3" fmla="*/ 284 h 284"/>
                <a:gd name="T4" fmla="*/ 654 w 657"/>
                <a:gd name="T5" fmla="*/ 142 h 284"/>
                <a:gd name="T6" fmla="*/ 511 w 657"/>
                <a:gd name="T7" fmla="*/ 0 h 284"/>
                <a:gd name="T8" fmla="*/ 146 w 657"/>
                <a:gd name="T9" fmla="*/ 0 h 284"/>
                <a:gd name="T10" fmla="*/ 4 w 657"/>
                <a:gd name="T11" fmla="*/ 142 h 284"/>
                <a:gd name="T12" fmla="*/ 146 w 657"/>
                <a:gd name="T13" fmla="*/ 284 h 284"/>
              </a:gdLst>
              <a:ahLst/>
              <a:cxnLst>
                <a:cxn ang="0">
                  <a:pos x="T0" y="T1"/>
                </a:cxn>
                <a:cxn ang="0">
                  <a:pos x="T2" y="T3"/>
                </a:cxn>
                <a:cxn ang="0">
                  <a:pos x="T4" y="T5"/>
                </a:cxn>
                <a:cxn ang="0">
                  <a:pos x="T6" y="T7"/>
                </a:cxn>
                <a:cxn ang="0">
                  <a:pos x="T8" y="T9"/>
                </a:cxn>
                <a:cxn ang="0">
                  <a:pos x="T10" y="T11"/>
                </a:cxn>
                <a:cxn ang="0">
                  <a:pos x="T12" y="T13"/>
                </a:cxn>
              </a:cxnLst>
              <a:rect l="0" t="0" r="r" b="b"/>
              <a:pathLst>
                <a:path w="657" h="284">
                  <a:moveTo>
                    <a:pt x="146" y="284"/>
                  </a:moveTo>
                  <a:lnTo>
                    <a:pt x="511" y="284"/>
                  </a:lnTo>
                  <a:cubicBezTo>
                    <a:pt x="586" y="284"/>
                    <a:pt x="657" y="219"/>
                    <a:pt x="654" y="142"/>
                  </a:cubicBezTo>
                  <a:cubicBezTo>
                    <a:pt x="650" y="65"/>
                    <a:pt x="591" y="0"/>
                    <a:pt x="511" y="0"/>
                  </a:cubicBezTo>
                  <a:lnTo>
                    <a:pt x="146" y="0"/>
                  </a:lnTo>
                  <a:cubicBezTo>
                    <a:pt x="72" y="0"/>
                    <a:pt x="0" y="65"/>
                    <a:pt x="4" y="142"/>
                  </a:cubicBezTo>
                  <a:cubicBezTo>
                    <a:pt x="7" y="219"/>
                    <a:pt x="66" y="284"/>
                    <a:pt x="146" y="284"/>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7" name="Freeform 133">
              <a:extLst>
                <a:ext uri="{FF2B5EF4-FFF2-40B4-BE49-F238E27FC236}">
                  <a16:creationId xmlns:a16="http://schemas.microsoft.com/office/drawing/2014/main" id="{BCF1773B-C3AC-DD62-F62B-98BC16B72897}"/>
                </a:ext>
              </a:extLst>
            </p:cNvPr>
            <p:cNvSpPr>
              <a:spLocks/>
            </p:cNvSpPr>
            <p:nvPr/>
          </p:nvSpPr>
          <p:spPr bwMode="auto">
            <a:xfrm>
              <a:off x="6797676" y="3424238"/>
              <a:ext cx="207963" cy="217488"/>
            </a:xfrm>
            <a:custGeom>
              <a:avLst/>
              <a:gdLst>
                <a:gd name="T0" fmla="*/ 345 w 1005"/>
                <a:gd name="T1" fmla="*/ 858 h 1055"/>
                <a:gd name="T2" fmla="*/ 311 w 1005"/>
                <a:gd name="T3" fmla="*/ 666 h 1055"/>
                <a:gd name="T4" fmla="*/ 294 w 1005"/>
                <a:gd name="T5" fmla="*/ 566 h 1055"/>
                <a:gd name="T6" fmla="*/ 292 w 1005"/>
                <a:gd name="T7" fmla="*/ 550 h 1055"/>
                <a:gd name="T8" fmla="*/ 289 w 1005"/>
                <a:gd name="T9" fmla="*/ 496 h 1055"/>
                <a:gd name="T10" fmla="*/ 289 w 1005"/>
                <a:gd name="T11" fmla="*/ 456 h 1055"/>
                <a:gd name="T12" fmla="*/ 291 w 1005"/>
                <a:gd name="T13" fmla="*/ 429 h 1055"/>
                <a:gd name="T14" fmla="*/ 291 w 1005"/>
                <a:gd name="T15" fmla="*/ 432 h 1055"/>
                <a:gd name="T16" fmla="*/ 311 w 1005"/>
                <a:gd name="T17" fmla="*/ 361 h 1055"/>
                <a:gd name="T18" fmla="*/ 314 w 1005"/>
                <a:gd name="T19" fmla="*/ 356 h 1055"/>
                <a:gd name="T20" fmla="*/ 337 w 1005"/>
                <a:gd name="T21" fmla="*/ 321 h 1055"/>
                <a:gd name="T22" fmla="*/ 341 w 1005"/>
                <a:gd name="T23" fmla="*/ 318 h 1055"/>
                <a:gd name="T24" fmla="*/ 357 w 1005"/>
                <a:gd name="T25" fmla="*/ 304 h 1055"/>
                <a:gd name="T26" fmla="*/ 353 w 1005"/>
                <a:gd name="T27" fmla="*/ 307 h 1055"/>
                <a:gd name="T28" fmla="*/ 374 w 1005"/>
                <a:gd name="T29" fmla="*/ 295 h 1055"/>
                <a:gd name="T30" fmla="*/ 399 w 1005"/>
                <a:gd name="T31" fmla="*/ 289 h 1055"/>
                <a:gd name="T32" fmla="*/ 409 w 1005"/>
                <a:gd name="T33" fmla="*/ 289 h 1055"/>
                <a:gd name="T34" fmla="*/ 447 w 1005"/>
                <a:gd name="T35" fmla="*/ 290 h 1055"/>
                <a:gd name="T36" fmla="*/ 442 w 1005"/>
                <a:gd name="T37" fmla="*/ 290 h 1055"/>
                <a:gd name="T38" fmla="*/ 464 w 1005"/>
                <a:gd name="T39" fmla="*/ 295 h 1055"/>
                <a:gd name="T40" fmla="*/ 496 w 1005"/>
                <a:gd name="T41" fmla="*/ 305 h 1055"/>
                <a:gd name="T42" fmla="*/ 493 w 1005"/>
                <a:gd name="T43" fmla="*/ 304 h 1055"/>
                <a:gd name="T44" fmla="*/ 512 w 1005"/>
                <a:gd name="T45" fmla="*/ 314 h 1055"/>
                <a:gd name="T46" fmla="*/ 541 w 1005"/>
                <a:gd name="T47" fmla="*/ 332 h 1055"/>
                <a:gd name="T48" fmla="*/ 540 w 1005"/>
                <a:gd name="T49" fmla="*/ 330 h 1055"/>
                <a:gd name="T50" fmla="*/ 558 w 1005"/>
                <a:gd name="T51" fmla="*/ 345 h 1055"/>
                <a:gd name="T52" fmla="*/ 583 w 1005"/>
                <a:gd name="T53" fmla="*/ 369 h 1055"/>
                <a:gd name="T54" fmla="*/ 615 w 1005"/>
                <a:gd name="T55" fmla="*/ 403 h 1055"/>
                <a:gd name="T56" fmla="*/ 622 w 1005"/>
                <a:gd name="T57" fmla="*/ 411 h 1055"/>
                <a:gd name="T58" fmla="*/ 719 w 1005"/>
                <a:gd name="T59" fmla="*/ 559 h 1055"/>
                <a:gd name="T60" fmla="*/ 914 w 1005"/>
                <a:gd name="T61" fmla="*/ 610 h 1055"/>
                <a:gd name="T62" fmla="*/ 965 w 1005"/>
                <a:gd name="T63" fmla="*/ 416 h 1055"/>
                <a:gd name="T64" fmla="*/ 763 w 1005"/>
                <a:gd name="T65" fmla="*/ 148 h 1055"/>
                <a:gd name="T66" fmla="*/ 425 w 1005"/>
                <a:gd name="T67" fmla="*/ 4 h 1055"/>
                <a:gd name="T68" fmla="*/ 94 w 1005"/>
                <a:gd name="T69" fmla="*/ 173 h 1055"/>
                <a:gd name="T70" fmla="*/ 5 w 1005"/>
                <a:gd name="T71" fmla="*/ 510 h 1055"/>
                <a:gd name="T72" fmla="*/ 71 w 1005"/>
                <a:gd name="T73" fmla="*/ 934 h 1055"/>
                <a:gd name="T74" fmla="*/ 246 w 1005"/>
                <a:gd name="T75" fmla="*/ 1033 h 1055"/>
                <a:gd name="T76" fmla="*/ 345 w 1005"/>
                <a:gd name="T77" fmla="*/ 858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05" h="1055">
                  <a:moveTo>
                    <a:pt x="345" y="858"/>
                  </a:moveTo>
                  <a:cubicBezTo>
                    <a:pt x="334" y="794"/>
                    <a:pt x="322" y="730"/>
                    <a:pt x="311" y="666"/>
                  </a:cubicBezTo>
                  <a:cubicBezTo>
                    <a:pt x="305" y="633"/>
                    <a:pt x="298" y="600"/>
                    <a:pt x="294" y="566"/>
                  </a:cubicBezTo>
                  <a:cubicBezTo>
                    <a:pt x="297" y="591"/>
                    <a:pt x="293" y="557"/>
                    <a:pt x="292" y="550"/>
                  </a:cubicBezTo>
                  <a:cubicBezTo>
                    <a:pt x="291" y="532"/>
                    <a:pt x="289" y="514"/>
                    <a:pt x="289" y="496"/>
                  </a:cubicBezTo>
                  <a:cubicBezTo>
                    <a:pt x="289" y="483"/>
                    <a:pt x="289" y="469"/>
                    <a:pt x="289" y="456"/>
                  </a:cubicBezTo>
                  <a:cubicBezTo>
                    <a:pt x="290" y="447"/>
                    <a:pt x="290" y="438"/>
                    <a:pt x="291" y="429"/>
                  </a:cubicBezTo>
                  <a:cubicBezTo>
                    <a:pt x="289" y="446"/>
                    <a:pt x="288" y="447"/>
                    <a:pt x="291" y="432"/>
                  </a:cubicBezTo>
                  <a:cubicBezTo>
                    <a:pt x="295" y="410"/>
                    <a:pt x="298" y="379"/>
                    <a:pt x="311" y="361"/>
                  </a:cubicBezTo>
                  <a:cubicBezTo>
                    <a:pt x="291" y="388"/>
                    <a:pt x="310" y="364"/>
                    <a:pt x="314" y="356"/>
                  </a:cubicBezTo>
                  <a:cubicBezTo>
                    <a:pt x="320" y="345"/>
                    <a:pt x="327" y="329"/>
                    <a:pt x="337" y="321"/>
                  </a:cubicBezTo>
                  <a:cubicBezTo>
                    <a:pt x="311" y="343"/>
                    <a:pt x="335" y="324"/>
                    <a:pt x="341" y="318"/>
                  </a:cubicBezTo>
                  <a:cubicBezTo>
                    <a:pt x="346" y="313"/>
                    <a:pt x="351" y="308"/>
                    <a:pt x="357" y="304"/>
                  </a:cubicBezTo>
                  <a:cubicBezTo>
                    <a:pt x="341" y="315"/>
                    <a:pt x="340" y="316"/>
                    <a:pt x="353" y="307"/>
                  </a:cubicBezTo>
                  <a:cubicBezTo>
                    <a:pt x="357" y="305"/>
                    <a:pt x="393" y="289"/>
                    <a:pt x="374" y="295"/>
                  </a:cubicBezTo>
                  <a:cubicBezTo>
                    <a:pt x="354" y="301"/>
                    <a:pt x="395" y="290"/>
                    <a:pt x="399" y="289"/>
                  </a:cubicBezTo>
                  <a:cubicBezTo>
                    <a:pt x="426" y="281"/>
                    <a:pt x="372" y="290"/>
                    <a:pt x="409" y="289"/>
                  </a:cubicBezTo>
                  <a:cubicBezTo>
                    <a:pt x="420" y="288"/>
                    <a:pt x="437" y="286"/>
                    <a:pt x="447" y="290"/>
                  </a:cubicBezTo>
                  <a:cubicBezTo>
                    <a:pt x="428" y="287"/>
                    <a:pt x="426" y="287"/>
                    <a:pt x="442" y="290"/>
                  </a:cubicBezTo>
                  <a:cubicBezTo>
                    <a:pt x="449" y="292"/>
                    <a:pt x="457" y="293"/>
                    <a:pt x="464" y="295"/>
                  </a:cubicBezTo>
                  <a:cubicBezTo>
                    <a:pt x="473" y="298"/>
                    <a:pt x="489" y="300"/>
                    <a:pt x="496" y="305"/>
                  </a:cubicBezTo>
                  <a:cubicBezTo>
                    <a:pt x="479" y="298"/>
                    <a:pt x="478" y="298"/>
                    <a:pt x="493" y="304"/>
                  </a:cubicBezTo>
                  <a:cubicBezTo>
                    <a:pt x="499" y="307"/>
                    <a:pt x="506" y="311"/>
                    <a:pt x="512" y="314"/>
                  </a:cubicBezTo>
                  <a:cubicBezTo>
                    <a:pt x="522" y="320"/>
                    <a:pt x="531" y="326"/>
                    <a:pt x="541" y="332"/>
                  </a:cubicBezTo>
                  <a:cubicBezTo>
                    <a:pt x="553" y="341"/>
                    <a:pt x="553" y="340"/>
                    <a:pt x="540" y="330"/>
                  </a:cubicBezTo>
                  <a:cubicBezTo>
                    <a:pt x="546" y="335"/>
                    <a:pt x="552" y="340"/>
                    <a:pt x="558" y="345"/>
                  </a:cubicBezTo>
                  <a:cubicBezTo>
                    <a:pt x="567" y="353"/>
                    <a:pt x="575" y="361"/>
                    <a:pt x="583" y="369"/>
                  </a:cubicBezTo>
                  <a:cubicBezTo>
                    <a:pt x="594" y="380"/>
                    <a:pt x="605" y="391"/>
                    <a:pt x="615" y="403"/>
                  </a:cubicBezTo>
                  <a:cubicBezTo>
                    <a:pt x="622" y="411"/>
                    <a:pt x="638" y="430"/>
                    <a:pt x="622" y="411"/>
                  </a:cubicBezTo>
                  <a:cubicBezTo>
                    <a:pt x="659" y="458"/>
                    <a:pt x="689" y="509"/>
                    <a:pt x="719" y="559"/>
                  </a:cubicBezTo>
                  <a:cubicBezTo>
                    <a:pt x="757" y="623"/>
                    <a:pt x="849" y="652"/>
                    <a:pt x="914" y="610"/>
                  </a:cubicBezTo>
                  <a:cubicBezTo>
                    <a:pt x="978" y="569"/>
                    <a:pt x="1005" y="484"/>
                    <a:pt x="965" y="416"/>
                  </a:cubicBezTo>
                  <a:cubicBezTo>
                    <a:pt x="908" y="320"/>
                    <a:pt x="847" y="222"/>
                    <a:pt x="763" y="148"/>
                  </a:cubicBezTo>
                  <a:cubicBezTo>
                    <a:pt x="669" y="63"/>
                    <a:pt x="553" y="8"/>
                    <a:pt x="425" y="4"/>
                  </a:cubicBezTo>
                  <a:cubicBezTo>
                    <a:pt x="290" y="0"/>
                    <a:pt x="173" y="66"/>
                    <a:pt x="94" y="173"/>
                  </a:cubicBezTo>
                  <a:cubicBezTo>
                    <a:pt x="24" y="267"/>
                    <a:pt x="0" y="394"/>
                    <a:pt x="5" y="510"/>
                  </a:cubicBezTo>
                  <a:cubicBezTo>
                    <a:pt x="11" y="652"/>
                    <a:pt x="46" y="794"/>
                    <a:pt x="71" y="934"/>
                  </a:cubicBezTo>
                  <a:cubicBezTo>
                    <a:pt x="84" y="1007"/>
                    <a:pt x="177" y="1055"/>
                    <a:pt x="246" y="1033"/>
                  </a:cubicBezTo>
                  <a:cubicBezTo>
                    <a:pt x="325" y="1008"/>
                    <a:pt x="360" y="937"/>
                    <a:pt x="345" y="858"/>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8" name="Freeform 134">
              <a:extLst>
                <a:ext uri="{FF2B5EF4-FFF2-40B4-BE49-F238E27FC236}">
                  <a16:creationId xmlns:a16="http://schemas.microsoft.com/office/drawing/2014/main" id="{F3540153-ED3C-CBC0-1861-BA50BBA881B0}"/>
                </a:ext>
              </a:extLst>
            </p:cNvPr>
            <p:cNvSpPr>
              <a:spLocks/>
            </p:cNvSpPr>
            <p:nvPr/>
          </p:nvSpPr>
          <p:spPr bwMode="auto">
            <a:xfrm>
              <a:off x="4910138" y="4460875"/>
              <a:ext cx="622300" cy="1314450"/>
            </a:xfrm>
            <a:custGeom>
              <a:avLst/>
              <a:gdLst>
                <a:gd name="T0" fmla="*/ 2726 w 3025"/>
                <a:gd name="T1" fmla="*/ 97 h 6394"/>
                <a:gd name="T2" fmla="*/ 1027 w 3025"/>
                <a:gd name="T3" fmla="*/ 2431 h 6394"/>
                <a:gd name="T4" fmla="*/ 402 w 3025"/>
                <a:gd name="T5" fmla="*/ 3921 h 6394"/>
                <a:gd name="T6" fmla="*/ 45 w 3025"/>
                <a:gd name="T7" fmla="*/ 5501 h 6394"/>
                <a:gd name="T8" fmla="*/ 340 w 3025"/>
                <a:gd name="T9" fmla="*/ 6191 h 6394"/>
                <a:gd name="T10" fmla="*/ 1016 w 3025"/>
                <a:gd name="T11" fmla="*/ 6254 h 6394"/>
                <a:gd name="T12" fmla="*/ 873 w 3025"/>
                <a:gd name="T13" fmla="*/ 6008 h 6394"/>
                <a:gd name="T14" fmla="*/ 427 w 3025"/>
                <a:gd name="T15" fmla="*/ 5851 h 6394"/>
                <a:gd name="T16" fmla="*/ 332 w 3025"/>
                <a:gd name="T17" fmla="*/ 5211 h 6394"/>
                <a:gd name="T18" fmla="*/ 738 w 3025"/>
                <a:gd name="T19" fmla="*/ 3830 h 6394"/>
                <a:gd name="T20" fmla="*/ 1936 w 3025"/>
                <a:gd name="T21" fmla="*/ 1335 h 6394"/>
                <a:gd name="T22" fmla="*/ 2870 w 3025"/>
                <a:gd name="T23" fmla="*/ 342 h 6394"/>
                <a:gd name="T24" fmla="*/ 2726 w 3025"/>
                <a:gd name="T25" fmla="*/ 97 h 6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25" h="6394">
                  <a:moveTo>
                    <a:pt x="2726" y="97"/>
                  </a:moveTo>
                  <a:cubicBezTo>
                    <a:pt x="1892" y="611"/>
                    <a:pt x="1434" y="1577"/>
                    <a:pt x="1027" y="2431"/>
                  </a:cubicBezTo>
                  <a:cubicBezTo>
                    <a:pt x="796" y="2917"/>
                    <a:pt x="587" y="3415"/>
                    <a:pt x="402" y="3921"/>
                  </a:cubicBezTo>
                  <a:cubicBezTo>
                    <a:pt x="221" y="4418"/>
                    <a:pt x="0" y="4961"/>
                    <a:pt x="45" y="5501"/>
                  </a:cubicBezTo>
                  <a:cubicBezTo>
                    <a:pt x="66" y="5752"/>
                    <a:pt x="141" y="6021"/>
                    <a:pt x="340" y="6191"/>
                  </a:cubicBezTo>
                  <a:cubicBezTo>
                    <a:pt x="527" y="6349"/>
                    <a:pt x="806" y="6394"/>
                    <a:pt x="1016" y="6254"/>
                  </a:cubicBezTo>
                  <a:cubicBezTo>
                    <a:pt x="1168" y="6152"/>
                    <a:pt x="1025" y="5906"/>
                    <a:pt x="873" y="6008"/>
                  </a:cubicBezTo>
                  <a:cubicBezTo>
                    <a:pt x="705" y="6120"/>
                    <a:pt x="516" y="6009"/>
                    <a:pt x="427" y="5851"/>
                  </a:cubicBezTo>
                  <a:cubicBezTo>
                    <a:pt x="320" y="5662"/>
                    <a:pt x="312" y="5423"/>
                    <a:pt x="332" y="5211"/>
                  </a:cubicBezTo>
                  <a:cubicBezTo>
                    <a:pt x="375" y="4739"/>
                    <a:pt x="572" y="4270"/>
                    <a:pt x="738" y="3830"/>
                  </a:cubicBezTo>
                  <a:cubicBezTo>
                    <a:pt x="1062" y="2971"/>
                    <a:pt x="1447" y="2113"/>
                    <a:pt x="1936" y="1335"/>
                  </a:cubicBezTo>
                  <a:cubicBezTo>
                    <a:pt x="2180" y="947"/>
                    <a:pt x="2475" y="585"/>
                    <a:pt x="2870" y="342"/>
                  </a:cubicBezTo>
                  <a:cubicBezTo>
                    <a:pt x="3025" y="246"/>
                    <a:pt x="2882" y="0"/>
                    <a:pt x="2726" y="97"/>
                  </a:cubicBezTo>
                  <a:close/>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sp>
          <p:nvSpPr>
            <p:cNvPr id="159" name="Freeform 135">
              <a:extLst>
                <a:ext uri="{FF2B5EF4-FFF2-40B4-BE49-F238E27FC236}">
                  <a16:creationId xmlns:a16="http://schemas.microsoft.com/office/drawing/2014/main" id="{FCC30125-5608-0890-17E9-70963067B892}"/>
                </a:ext>
              </a:extLst>
            </p:cNvPr>
            <p:cNvSpPr>
              <a:spLocks/>
            </p:cNvSpPr>
            <p:nvPr/>
          </p:nvSpPr>
          <p:spPr bwMode="auto">
            <a:xfrm>
              <a:off x="5432426" y="4583113"/>
              <a:ext cx="142875" cy="169863"/>
            </a:xfrm>
            <a:custGeom>
              <a:avLst/>
              <a:gdLst>
                <a:gd name="T0" fmla="*/ 268 w 690"/>
                <a:gd name="T1" fmla="*/ 750 h 827"/>
                <a:gd name="T2" fmla="*/ 667 w 690"/>
                <a:gd name="T3" fmla="*/ 220 h 827"/>
                <a:gd name="T4" fmla="*/ 681 w 690"/>
                <a:gd name="T5" fmla="*/ 111 h 827"/>
                <a:gd name="T6" fmla="*/ 616 w 690"/>
                <a:gd name="T7" fmla="*/ 26 h 827"/>
                <a:gd name="T8" fmla="*/ 506 w 690"/>
                <a:gd name="T9" fmla="*/ 11 h 827"/>
                <a:gd name="T10" fmla="*/ 421 w 690"/>
                <a:gd name="T11" fmla="*/ 77 h 827"/>
                <a:gd name="T12" fmla="*/ 23 w 690"/>
                <a:gd name="T13" fmla="*/ 606 h 827"/>
                <a:gd name="T14" fmla="*/ 9 w 690"/>
                <a:gd name="T15" fmla="*/ 716 h 827"/>
                <a:gd name="T16" fmla="*/ 74 w 690"/>
                <a:gd name="T17" fmla="*/ 801 h 827"/>
                <a:gd name="T18" fmla="*/ 183 w 690"/>
                <a:gd name="T19" fmla="*/ 815 h 827"/>
                <a:gd name="T20" fmla="*/ 268 w 690"/>
                <a:gd name="T21" fmla="*/ 75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0" h="827">
                  <a:moveTo>
                    <a:pt x="268" y="750"/>
                  </a:moveTo>
                  <a:cubicBezTo>
                    <a:pt x="401" y="573"/>
                    <a:pt x="534" y="397"/>
                    <a:pt x="667" y="220"/>
                  </a:cubicBezTo>
                  <a:cubicBezTo>
                    <a:pt x="687" y="193"/>
                    <a:pt x="690" y="142"/>
                    <a:pt x="681" y="111"/>
                  </a:cubicBezTo>
                  <a:cubicBezTo>
                    <a:pt x="672" y="78"/>
                    <a:pt x="646" y="42"/>
                    <a:pt x="616" y="26"/>
                  </a:cubicBezTo>
                  <a:cubicBezTo>
                    <a:pt x="583" y="8"/>
                    <a:pt x="543" y="0"/>
                    <a:pt x="506" y="11"/>
                  </a:cubicBezTo>
                  <a:cubicBezTo>
                    <a:pt x="469" y="24"/>
                    <a:pt x="445" y="46"/>
                    <a:pt x="421" y="77"/>
                  </a:cubicBezTo>
                  <a:cubicBezTo>
                    <a:pt x="288" y="253"/>
                    <a:pt x="156" y="430"/>
                    <a:pt x="23" y="606"/>
                  </a:cubicBezTo>
                  <a:cubicBezTo>
                    <a:pt x="2" y="634"/>
                    <a:pt x="0" y="684"/>
                    <a:pt x="9" y="716"/>
                  </a:cubicBezTo>
                  <a:cubicBezTo>
                    <a:pt x="18" y="749"/>
                    <a:pt x="43" y="785"/>
                    <a:pt x="74" y="801"/>
                  </a:cubicBezTo>
                  <a:cubicBezTo>
                    <a:pt x="107" y="818"/>
                    <a:pt x="147" y="827"/>
                    <a:pt x="183" y="815"/>
                  </a:cubicBezTo>
                  <a:cubicBezTo>
                    <a:pt x="221" y="803"/>
                    <a:pt x="245" y="781"/>
                    <a:pt x="268" y="750"/>
                  </a:cubicBezTo>
                </a:path>
              </a:pathLst>
            </a:custGeom>
            <a:solidFill>
              <a:srgbClr val="211D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757070"/>
                </a:solidFill>
                <a:effectLst/>
                <a:uLnTx/>
                <a:uFillTx/>
                <a:latin typeface="思源黑体 Medium"/>
                <a:cs typeface="+mn-cs"/>
              </a:endParaRPr>
            </a:p>
          </p:txBody>
        </p:sp>
      </p:grpSp>
      <p:pic>
        <p:nvPicPr>
          <p:cNvPr id="160" name="Picture 159">
            <a:extLst>
              <a:ext uri="{FF2B5EF4-FFF2-40B4-BE49-F238E27FC236}">
                <a16:creationId xmlns:a16="http://schemas.microsoft.com/office/drawing/2014/main" id="{285C1609-92D3-981B-6700-ED25CFB1A5FC}"/>
              </a:ext>
            </a:extLst>
          </p:cNvPr>
          <p:cNvPicPr>
            <a:picLocks noChangeAspect="1"/>
          </p:cNvPicPr>
          <p:nvPr/>
        </p:nvPicPr>
        <p:blipFill>
          <a:blip r:embed="rId3"/>
          <a:stretch>
            <a:fillRect/>
          </a:stretch>
        </p:blipFill>
        <p:spPr>
          <a:xfrm>
            <a:off x="4429707" y="278460"/>
            <a:ext cx="4151736" cy="1176630"/>
          </a:xfrm>
          <a:prstGeom prst="rect">
            <a:avLst/>
          </a:prstGeom>
        </p:spPr>
      </p:pic>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1500" advClick="0" advTm="1000">
        <p:split orient="vert"/>
      </p:transition>
    </mc:Choice>
    <mc:Fallback xmlns="">
      <p:transition spd="slow" advClick="0" advTm="10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74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74000">
                                          <p:cBhvr additive="base">
                                            <p:cTn id="7" dur="500" fill="hold"/>
                                            <p:tgtEl>
                                              <p:spTgt spid="9"/>
                                            </p:tgtEl>
                                            <p:attrNameLst>
                                              <p:attrName>ppt_x</p:attrName>
                                            </p:attrNameLst>
                                          </p:cBhvr>
                                          <p:tavLst>
                                            <p:tav tm="0">
                                              <p:val>
                                                <p:strVal val="#ppt_x"/>
                                              </p:val>
                                            </p:tav>
                                            <p:tav tm="100000">
                                              <p:val>
                                                <p:strVal val="#ppt_x"/>
                                              </p:val>
                                            </p:tav>
                                          </p:tavLst>
                                        </p:anim>
                                        <p:anim calcmode="lin" valueType="num" p14:bounceEnd="74000">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style.rotation</p:attrName>
                                            </p:attrNameLst>
                                          </p:cBhvr>
                                          <p:tavLst>
                                            <p:tav tm="0">
                                              <p:val>
                                                <p:fltVal val="360"/>
                                              </p:val>
                                            </p:tav>
                                            <p:tav tm="100000">
                                              <p:val>
                                                <p:fltVal val="0"/>
                                              </p:val>
                                            </p:tav>
                                          </p:tavLst>
                                        </p:anim>
                                        <p:animEffect transition="in" filter="fade">
                                          <p:cBhvr>
                                            <p:cTn id="16" dur="500"/>
                                            <p:tgtEl>
                                              <p:spTgt spid="2"/>
                                            </p:tgtEl>
                                          </p:cBhvr>
                                        </p:animEffect>
                                      </p:childTnLst>
                                    </p:cTn>
                                  </p:par>
                                </p:childTnLst>
                              </p:cTn>
                            </p:par>
                            <p:par>
                              <p:cTn id="17" fill="hold">
                                <p:stCondLst>
                                  <p:cond delay="500"/>
                                </p:stCondLst>
                                <p:childTnLst>
                                  <p:par>
                                    <p:cTn id="18" presetID="49" presetClass="entr" presetSubtype="0" decel="100000" fill="hold" grpId="0" nodeType="afterEffect">
                                      <p:stCondLst>
                                        <p:cond delay="0"/>
                                      </p:stCondLst>
                                      <p:iterate type="wd">
                                        <p:tmPct val="10000"/>
                                      </p:iterate>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F0AD916E-E7D3-AA75-7A53-4DFE95ED773F}"/>
              </a:ext>
            </a:extLst>
          </p:cNvPr>
          <p:cNvPicPr>
            <a:picLocks noChangeAspect="1"/>
          </p:cNvPicPr>
          <p:nvPr/>
        </p:nvPicPr>
        <p:blipFill>
          <a:blip r:embed="rId5"/>
          <a:stretch>
            <a:fillRect/>
          </a:stretch>
        </p:blipFill>
        <p:spPr>
          <a:xfrm>
            <a:off x="5169529" y="1618030"/>
            <a:ext cx="5986791" cy="1774090"/>
          </a:xfrm>
          <a:prstGeom prst="rect">
            <a:avLst/>
          </a:prstGeom>
        </p:spPr>
      </p:pic>
    </p:spTree>
    <p:extLst>
      <p:ext uri="{BB962C8B-B14F-4D97-AF65-F5344CB8AC3E}">
        <p14:creationId xmlns:p14="http://schemas.microsoft.com/office/powerpoint/2010/main" val="883531105"/>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00"/>
                </a:spcBef>
                <a:spcAft>
                  <a:spcPts val="100"/>
                </a:spcAft>
                <a:buClrTx/>
                <a:buSzTx/>
                <a:buFontTx/>
                <a:buNone/>
                <a:tabLst/>
                <a:defRPr/>
              </a:pPr>
              <a:r>
                <a:rPr kumimoji="0" lang="vi-VN" sz="32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rPr>
                <a:t>Em đồng tình hay không đồng tình với ý kiến nào dưới đây? Vì sao?</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a16="http://schemas.microsoft.com/office/drawing/2014/main" id="{20FBB3D7-3CA6-504C-00A7-09939344EF63}"/>
              </a:ext>
            </a:extLst>
          </p:cNvPr>
          <p:cNvPicPr>
            <a:picLocks noChangeAspect="1"/>
          </p:cNvPicPr>
          <p:nvPr/>
        </p:nvPicPr>
        <p:blipFill>
          <a:blip r:embed="rId3"/>
          <a:stretch>
            <a:fillRect/>
          </a:stretch>
        </p:blipFill>
        <p:spPr>
          <a:xfrm>
            <a:off x="2147887" y="1633537"/>
            <a:ext cx="7966233" cy="3967163"/>
          </a:xfrm>
          <a:prstGeom prst="rect">
            <a:avLst/>
          </a:prstGeom>
        </p:spPr>
      </p:pic>
    </p:spTree>
    <p:extLst>
      <p:ext uri="{BB962C8B-B14F-4D97-AF65-F5344CB8AC3E}">
        <p14:creationId xmlns:p14="http://schemas.microsoft.com/office/powerpoint/2010/main" val="2656604543"/>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1BC45D-4982-E523-8155-1F7D565A7C9B}"/>
              </a:ext>
            </a:extLst>
          </p:cNvPr>
          <p:cNvPicPr>
            <a:picLocks noChangeAspect="1"/>
          </p:cNvPicPr>
          <p:nvPr/>
        </p:nvPicPr>
        <p:blipFill>
          <a:blip r:embed="rId3"/>
          <a:stretch>
            <a:fillRect/>
          </a:stretch>
        </p:blipFill>
        <p:spPr>
          <a:xfrm>
            <a:off x="1181100" y="938212"/>
            <a:ext cx="9578340" cy="4763491"/>
          </a:xfrm>
          <a:prstGeom prst="rect">
            <a:avLst/>
          </a:prstGeom>
        </p:spPr>
      </p:pic>
    </p:spTree>
    <p:extLst>
      <p:ext uri="{BB962C8B-B14F-4D97-AF65-F5344CB8AC3E}">
        <p14:creationId xmlns:p14="http://schemas.microsoft.com/office/powerpoint/2010/main" val="2897760486"/>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B5D2C39-3065-D8C1-9976-09606FED9E3C}"/>
              </a:ext>
            </a:extLst>
          </p:cNvPr>
          <p:cNvPicPr>
            <a:picLocks noChangeAspect="1"/>
          </p:cNvPicPr>
          <p:nvPr/>
        </p:nvPicPr>
        <p:blipFill>
          <a:blip r:embed="rId3"/>
          <a:stretch>
            <a:fillRect/>
          </a:stretch>
        </p:blipFill>
        <p:spPr>
          <a:xfrm>
            <a:off x="1014412" y="1604962"/>
            <a:ext cx="3605439" cy="3738563"/>
          </a:xfrm>
          <a:prstGeom prst="rect">
            <a:avLst/>
          </a:prstGeom>
        </p:spPr>
      </p:pic>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4"/>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Trang vì đây là việc làm thể hiện sự giúp đỡ người đang gặp hoàn cảnh khó khăn.</a:t>
              </a:r>
            </a:p>
          </p:txBody>
        </p:sp>
      </p:grpSp>
    </p:spTree>
    <p:extLst>
      <p:ext uri="{BB962C8B-B14F-4D97-AF65-F5344CB8AC3E}">
        <p14:creationId xmlns:p14="http://schemas.microsoft.com/office/powerpoint/2010/main" val="940379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a:extLst>
              <a:ext uri="{FF2B5EF4-FFF2-40B4-BE49-F238E27FC236}">
                <a16:creationId xmlns:a16="http://schemas.microsoft.com/office/drawing/2014/main" id="{CF51F736-C7B9-7FBC-438B-789B804856BD}"/>
              </a:ext>
            </a:extLst>
          </p:cNvPr>
          <p:cNvPicPr>
            <a:picLocks noChangeAspect="1"/>
          </p:cNvPicPr>
          <p:nvPr/>
        </p:nvPicPr>
        <p:blipFill>
          <a:blip r:embed="rId5"/>
          <a:stretch>
            <a:fillRect/>
          </a:stretch>
        </p:blipFill>
        <p:spPr>
          <a:xfrm>
            <a:off x="5013668" y="1624507"/>
            <a:ext cx="6736664" cy="1780186"/>
          </a:xfrm>
          <a:prstGeom prst="rect">
            <a:avLst/>
          </a:prstGeom>
        </p:spPr>
      </p:pic>
    </p:spTree>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8" cy="3190876"/>
            <a:chOff x="4144021" y="1484380"/>
            <a:chExt cx="7574794" cy="484022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4" cy="4840220"/>
              <a:chOff x="4436414" y="1551563"/>
              <a:chExt cx="7327378" cy="4327762"/>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4337169"/>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Tuấn vì giúp đỡ người khác là việc nên làm của tất cả mọi người, bất kể lứa tuổi nào. </a:t>
              </a:r>
            </a:p>
          </p:txBody>
        </p:sp>
      </p:grpSp>
      <p:pic>
        <p:nvPicPr>
          <p:cNvPr id="3" name="Picture 2">
            <a:extLst>
              <a:ext uri="{FF2B5EF4-FFF2-40B4-BE49-F238E27FC236}">
                <a16:creationId xmlns:a16="http://schemas.microsoft.com/office/drawing/2014/main" id="{60C25B26-6C3A-45C7-E546-CF455D534D8E}"/>
              </a:ext>
            </a:extLst>
          </p:cNvPr>
          <p:cNvPicPr>
            <a:picLocks noChangeAspect="1"/>
          </p:cNvPicPr>
          <p:nvPr/>
        </p:nvPicPr>
        <p:blipFill>
          <a:blip r:embed="rId4"/>
          <a:stretch>
            <a:fillRect/>
          </a:stretch>
        </p:blipFill>
        <p:spPr>
          <a:xfrm>
            <a:off x="1204912" y="1866899"/>
            <a:ext cx="3487085" cy="3743325"/>
          </a:xfrm>
          <a:prstGeom prst="rect">
            <a:avLst/>
          </a:prstGeom>
        </p:spPr>
      </p:pic>
    </p:spTree>
    <p:extLst>
      <p:ext uri="{BB962C8B-B14F-4D97-AF65-F5344CB8AC3E}">
        <p14:creationId xmlns:p14="http://schemas.microsoft.com/office/powerpoint/2010/main" val="240265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6"/>
            <a:ext cx="6760047" cy="2895600"/>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2"/>
              <a:ext cx="6930608" cy="35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Hùng vì người khuyết tật cần được giúp đỡ.</a:t>
              </a:r>
            </a:p>
          </p:txBody>
        </p:sp>
      </p:grpSp>
      <p:pic>
        <p:nvPicPr>
          <p:cNvPr id="4" name="Picture 3">
            <a:extLst>
              <a:ext uri="{FF2B5EF4-FFF2-40B4-BE49-F238E27FC236}">
                <a16:creationId xmlns:a16="http://schemas.microsoft.com/office/drawing/2014/main" id="{CC92BC0C-68E4-3B91-55C1-0B7E3F930AF4}"/>
              </a:ext>
            </a:extLst>
          </p:cNvPr>
          <p:cNvPicPr>
            <a:picLocks noChangeAspect="1"/>
          </p:cNvPicPr>
          <p:nvPr/>
        </p:nvPicPr>
        <p:blipFill>
          <a:blip r:embed="rId4"/>
          <a:stretch>
            <a:fillRect/>
          </a:stretch>
        </p:blipFill>
        <p:spPr>
          <a:xfrm>
            <a:off x="1081922" y="1695450"/>
            <a:ext cx="3016163" cy="4190999"/>
          </a:xfrm>
          <a:prstGeom prst="rect">
            <a:avLst/>
          </a:prstGeom>
        </p:spPr>
      </p:pic>
    </p:spTree>
    <p:extLst>
      <p:ext uri="{BB962C8B-B14F-4D97-AF65-F5344CB8AC3E}">
        <p14:creationId xmlns:p14="http://schemas.microsoft.com/office/powerpoint/2010/main" val="61313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3238499"/>
            <a:chOff x="4144021" y="1484380"/>
            <a:chExt cx="7574793" cy="4782150"/>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456445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Không đồng tình với Vân vì cần giúp đỡ người gặp khó khăn kể cả người không quen biết.</a:t>
              </a:r>
            </a:p>
          </p:txBody>
        </p:sp>
      </p:grpSp>
      <p:pic>
        <p:nvPicPr>
          <p:cNvPr id="3" name="Picture 2">
            <a:extLst>
              <a:ext uri="{FF2B5EF4-FFF2-40B4-BE49-F238E27FC236}">
                <a16:creationId xmlns:a16="http://schemas.microsoft.com/office/drawing/2014/main" id="{28EFAC50-BFF7-30A0-6F98-D34CEE96B759}"/>
              </a:ext>
            </a:extLst>
          </p:cNvPr>
          <p:cNvPicPr>
            <a:picLocks noChangeAspect="1"/>
          </p:cNvPicPr>
          <p:nvPr/>
        </p:nvPicPr>
        <p:blipFill>
          <a:blip r:embed="rId4"/>
          <a:stretch>
            <a:fillRect/>
          </a:stretch>
        </p:blipFill>
        <p:spPr>
          <a:xfrm>
            <a:off x="1038224" y="1905001"/>
            <a:ext cx="2733675" cy="4100512"/>
          </a:xfrm>
          <a:prstGeom prst="rect">
            <a:avLst/>
          </a:prstGeom>
        </p:spPr>
      </p:pic>
    </p:spTree>
    <p:extLst>
      <p:ext uri="{BB962C8B-B14F-4D97-AF65-F5344CB8AC3E}">
        <p14:creationId xmlns:p14="http://schemas.microsoft.com/office/powerpoint/2010/main" val="1159069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F4C53A-75A7-1DA5-03E9-5691B77127E0}"/>
              </a:ext>
            </a:extLst>
          </p:cNvPr>
          <p:cNvPicPr>
            <a:picLocks noChangeAspect="1"/>
          </p:cNvPicPr>
          <p:nvPr/>
        </p:nvPicPr>
        <p:blipFill>
          <a:blip r:embed="rId3"/>
          <a:stretch>
            <a:fillRect/>
          </a:stretch>
        </p:blipFill>
        <p:spPr>
          <a:xfrm>
            <a:off x="3578101" y="679177"/>
            <a:ext cx="4945599" cy="665751"/>
          </a:xfrm>
          <a:prstGeom prst="rect">
            <a:avLst/>
          </a:prstGeom>
        </p:spPr>
      </p:pic>
      <p:grpSp>
        <p:nvGrpSpPr>
          <p:cNvPr id="13" name="Group 12">
            <a:extLst>
              <a:ext uri="{FF2B5EF4-FFF2-40B4-BE49-F238E27FC236}">
                <a16:creationId xmlns:a16="http://schemas.microsoft.com/office/drawing/2014/main" id="{68CEF3A3-5B08-D549-04FB-C6FBC3215C9B}"/>
              </a:ext>
            </a:extLst>
          </p:cNvPr>
          <p:cNvGrpSpPr/>
          <p:nvPr/>
        </p:nvGrpSpPr>
        <p:grpSpPr>
          <a:xfrm>
            <a:off x="4933950" y="1971675"/>
            <a:ext cx="6760047" cy="2619375"/>
            <a:chOff x="4144021" y="1484380"/>
            <a:chExt cx="7574793" cy="4622495"/>
          </a:xfrm>
        </p:grpSpPr>
        <p:grpSp>
          <p:nvGrpSpPr>
            <p:cNvPr id="14" name="Group 13">
              <a:extLst>
                <a:ext uri="{FF2B5EF4-FFF2-40B4-BE49-F238E27FC236}">
                  <a16:creationId xmlns:a16="http://schemas.microsoft.com/office/drawing/2014/main" id="{8E5E0BF8-2026-4B7D-332B-E4A6F8FB2F87}"/>
                </a:ext>
              </a:extLst>
            </p:cNvPr>
            <p:cNvGrpSpPr/>
            <p:nvPr/>
          </p:nvGrpSpPr>
          <p:grpSpPr>
            <a:xfrm>
              <a:off x="4144021" y="1484380"/>
              <a:ext cx="7574793" cy="4622495"/>
              <a:chOff x="4436414" y="1551563"/>
              <a:chExt cx="7327377" cy="4133089"/>
            </a:xfrm>
          </p:grpSpPr>
          <p:sp>
            <p:nvSpPr>
              <p:cNvPr id="16" name="Rectangle: Diagonal Corners Rounded 15">
                <a:extLst>
                  <a:ext uri="{FF2B5EF4-FFF2-40B4-BE49-F238E27FC236}">
                    <a16:creationId xmlns:a16="http://schemas.microsoft.com/office/drawing/2014/main" id="{DF87E835-A9E9-34A0-D978-A0968EC96A85}"/>
                  </a:ext>
                </a:extLst>
              </p:cNvPr>
              <p:cNvSpPr/>
              <p:nvPr/>
            </p:nvSpPr>
            <p:spPr>
              <a:xfrm flipH="1">
                <a:off x="4572000" y="1676402"/>
                <a:ext cx="7191791" cy="349239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Diagonal Corners Rounded 30">
                <a:extLst>
                  <a:ext uri="{FF2B5EF4-FFF2-40B4-BE49-F238E27FC236}">
                    <a16:creationId xmlns:a16="http://schemas.microsoft.com/office/drawing/2014/main" id="{AEEDD4EF-3DAE-CC7A-47E0-0418F7B173F5}"/>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A7474E76-9881-8F90-7411-03572BE05A76}"/>
                </a:ext>
              </a:extLst>
            </p:cNvPr>
            <p:cNvSpPr txBox="1"/>
            <p:nvPr/>
          </p:nvSpPr>
          <p:spPr>
            <a:xfrm>
              <a:off x="4474884" y="1702073"/>
              <a:ext cx="6930608" cy="3185907"/>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Đồng tình với Huyền vì người khuyết tật cần được giúp đỡ và yêu thương. </a:t>
              </a:r>
            </a:p>
          </p:txBody>
        </p:sp>
      </p:grpSp>
      <p:pic>
        <p:nvPicPr>
          <p:cNvPr id="4" name="Picture 3">
            <a:extLst>
              <a:ext uri="{FF2B5EF4-FFF2-40B4-BE49-F238E27FC236}">
                <a16:creationId xmlns:a16="http://schemas.microsoft.com/office/drawing/2014/main" id="{CF398ADA-B0A6-45F4-3B04-DDB6AA690535}"/>
              </a:ext>
            </a:extLst>
          </p:cNvPr>
          <p:cNvPicPr>
            <a:picLocks noChangeAspect="1"/>
          </p:cNvPicPr>
          <p:nvPr/>
        </p:nvPicPr>
        <p:blipFill>
          <a:blip r:embed="rId4"/>
          <a:stretch>
            <a:fillRect/>
          </a:stretch>
        </p:blipFill>
        <p:spPr>
          <a:xfrm>
            <a:off x="1004887" y="1617035"/>
            <a:ext cx="2852738" cy="4312278"/>
          </a:xfrm>
          <a:prstGeom prst="rect">
            <a:avLst/>
          </a:prstGeom>
        </p:spPr>
      </p:pic>
    </p:spTree>
    <p:extLst>
      <p:ext uri="{BB962C8B-B14F-4D97-AF65-F5344CB8AC3E}">
        <p14:creationId xmlns:p14="http://schemas.microsoft.com/office/powerpoint/2010/main" val="1971884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4" name="Picture 3">
            <a:extLst>
              <a:ext uri="{FF2B5EF4-FFF2-40B4-BE49-F238E27FC236}">
                <a16:creationId xmlns:a16="http://schemas.microsoft.com/office/drawing/2014/main" id="{6B48FD04-DB93-7331-21F4-94DEEA359A1D}"/>
              </a:ext>
            </a:extLst>
          </p:cNvPr>
          <p:cNvPicPr>
            <a:picLocks noChangeAspect="1"/>
          </p:cNvPicPr>
          <p:nvPr/>
        </p:nvPicPr>
        <p:blipFill>
          <a:blip r:embed="rId5"/>
          <a:stretch>
            <a:fillRect/>
          </a:stretch>
        </p:blipFill>
        <p:spPr>
          <a:xfrm>
            <a:off x="4968757" y="1703755"/>
            <a:ext cx="5645385" cy="1774090"/>
          </a:xfrm>
          <a:prstGeom prst="rect">
            <a:avLst/>
          </a:prstGeom>
        </p:spPr>
      </p:pic>
    </p:spTree>
    <p:extLst>
      <p:ext uri="{BB962C8B-B14F-4D97-AF65-F5344CB8AC3E}">
        <p14:creationId xmlns:p14="http://schemas.microsoft.com/office/powerpoint/2010/main" val="3111970963"/>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F9B212-7F7D-349B-A0CB-83CC0E9CCDB5}"/>
              </a:ext>
            </a:extLst>
          </p:cNvPr>
          <p:cNvGrpSpPr/>
          <p:nvPr/>
        </p:nvGrpSpPr>
        <p:grpSpPr>
          <a:xfrm>
            <a:off x="952500" y="638175"/>
            <a:ext cx="8960323" cy="2151927"/>
            <a:chOff x="4144021" y="1484380"/>
            <a:chExt cx="7574794" cy="4840220"/>
          </a:xfrm>
        </p:grpSpPr>
        <p:grpSp>
          <p:nvGrpSpPr>
            <p:cNvPr id="3" name="Group 2">
              <a:extLst>
                <a:ext uri="{FF2B5EF4-FFF2-40B4-BE49-F238E27FC236}">
                  <a16:creationId xmlns:a16="http://schemas.microsoft.com/office/drawing/2014/main" id="{7105DF68-D70A-061F-81CD-00E22E3C5021}"/>
                </a:ext>
              </a:extLst>
            </p:cNvPr>
            <p:cNvGrpSpPr/>
            <p:nvPr/>
          </p:nvGrpSpPr>
          <p:grpSpPr>
            <a:xfrm>
              <a:off x="4144021" y="1484380"/>
              <a:ext cx="7574794" cy="4840220"/>
              <a:chOff x="4436414" y="1551563"/>
              <a:chExt cx="7327378" cy="4327762"/>
            </a:xfrm>
          </p:grpSpPr>
          <p:sp>
            <p:nvSpPr>
              <p:cNvPr id="25" name="Rectangle: Diagonal Corners Rounded 24">
                <a:extLst>
                  <a:ext uri="{FF2B5EF4-FFF2-40B4-BE49-F238E27FC236}">
                    <a16:creationId xmlns:a16="http://schemas.microsoft.com/office/drawing/2014/main" id="{88EC9182-A780-3482-44BA-E5908F5C24D0}"/>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Diagonal Corners Rounded 30">
                <a:extLst>
                  <a:ext uri="{FF2B5EF4-FFF2-40B4-BE49-F238E27FC236}">
                    <a16:creationId xmlns:a16="http://schemas.microsoft.com/office/drawing/2014/main" id="{E0C886FD-4714-085F-BBAF-EAFA59CBCA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AAA6715-2459-65E6-2D9C-A3B5FA436831}"/>
                </a:ext>
              </a:extLst>
            </p:cNvPr>
            <p:cNvSpPr txBox="1"/>
            <p:nvPr/>
          </p:nvSpPr>
          <p:spPr>
            <a:xfrm>
              <a:off x="4361429" y="1835508"/>
              <a:ext cx="7091688" cy="4084371"/>
            </a:xfrm>
            <a:prstGeom prst="rect">
              <a:avLst/>
            </a:prstGeom>
            <a:noFill/>
          </p:spPr>
          <p:txBody>
            <a:bodyPr wrap="square" rtlCol="0">
              <a:spAutoFit/>
            </a:bodyPr>
            <a:lstStyle/>
            <a:p>
              <a:pPr marL="0" marR="0" algn="just">
                <a:spcBef>
                  <a:spcPts val="100"/>
                </a:spcBef>
                <a:spcAft>
                  <a:spcPts val="100"/>
                </a:spcAft>
              </a:pP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Em</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hãy</a:t>
              </a:r>
              <a:r>
                <a:rPr lang="en-US"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viết những lời yêu thương để gửi đến những người có hoàn cảnh khó khăn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(Ví dụ: Một bạn ở vùng cao đã bị lũ quét cuốn trôi hết sách vở, một bạn bị bệnh nặng không thể đến trường,...)</a:t>
              </a:r>
              <a:endParaRPr lang="en-US" sz="28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27" name="Picture 26">
            <a:extLst>
              <a:ext uri="{FF2B5EF4-FFF2-40B4-BE49-F238E27FC236}">
                <a16:creationId xmlns:a16="http://schemas.microsoft.com/office/drawing/2014/main" id="{566EC7DF-A62C-E6B5-3C88-908BB4C69D16}"/>
              </a:ext>
            </a:extLst>
          </p:cNvPr>
          <p:cNvPicPr>
            <a:picLocks noChangeAspect="1"/>
          </p:cNvPicPr>
          <p:nvPr/>
        </p:nvPicPr>
        <p:blipFill>
          <a:blip r:embed="rId4"/>
          <a:stretch>
            <a:fillRect/>
          </a:stretch>
        </p:blipFill>
        <p:spPr>
          <a:xfrm>
            <a:off x="9172219" y="2417712"/>
            <a:ext cx="2435900" cy="3184934"/>
          </a:xfrm>
          <a:prstGeom prst="rect">
            <a:avLst/>
          </a:prstGeom>
        </p:spPr>
      </p:pic>
      <p:pic>
        <p:nvPicPr>
          <p:cNvPr id="35" name="Picture 34" descr="A cartoon of a child writing on a piece of paper&#10;&#10;Description automatically generated">
            <a:extLst>
              <a:ext uri="{FF2B5EF4-FFF2-40B4-BE49-F238E27FC236}">
                <a16:creationId xmlns:a16="http://schemas.microsoft.com/office/drawing/2014/main" id="{2991ECDC-BA7A-9A2E-2170-51193DE12E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9023" y="2695573"/>
            <a:ext cx="3429002" cy="3429002"/>
          </a:xfrm>
          <a:prstGeom prst="rect">
            <a:avLst/>
          </a:prstGeom>
        </p:spPr>
      </p:pic>
    </p:spTree>
    <p:extLst>
      <p:ext uri="{BB962C8B-B14F-4D97-AF65-F5344CB8AC3E}">
        <p14:creationId xmlns:p14="http://schemas.microsoft.com/office/powerpoint/2010/main" val="1830337634"/>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E46EC6A-ECDD-9FEA-217D-2F6D904CB842}"/>
              </a:ext>
            </a:extLst>
          </p:cNvPr>
          <p:cNvGrpSpPr/>
          <p:nvPr/>
        </p:nvGrpSpPr>
        <p:grpSpPr>
          <a:xfrm>
            <a:off x="1128354" y="1378757"/>
            <a:ext cx="10644546" cy="4840220"/>
            <a:chOff x="4144021" y="1484380"/>
            <a:chExt cx="7574794" cy="4840220"/>
          </a:xfrm>
        </p:grpSpPr>
        <p:grpSp>
          <p:nvGrpSpPr>
            <p:cNvPr id="5" name="Group 4">
              <a:extLst>
                <a:ext uri="{FF2B5EF4-FFF2-40B4-BE49-F238E27FC236}">
                  <a16:creationId xmlns:a16="http://schemas.microsoft.com/office/drawing/2014/main" id="{C480AB64-B7CB-7913-E3A5-738B5B2543BF}"/>
                </a:ext>
              </a:extLst>
            </p:cNvPr>
            <p:cNvGrpSpPr/>
            <p:nvPr/>
          </p:nvGrpSpPr>
          <p:grpSpPr>
            <a:xfrm>
              <a:off x="4144021" y="1484380"/>
              <a:ext cx="7574794" cy="4840220"/>
              <a:chOff x="4436414" y="1551563"/>
              <a:chExt cx="7327378" cy="4327762"/>
            </a:xfrm>
          </p:grpSpPr>
          <p:sp>
            <p:nvSpPr>
              <p:cNvPr id="8" name="Rectangle: Diagonal Corners Rounded 7">
                <a:extLst>
                  <a:ext uri="{FF2B5EF4-FFF2-40B4-BE49-F238E27FC236}">
                    <a16:creationId xmlns:a16="http://schemas.microsoft.com/office/drawing/2014/main" id="{B7CC04DD-5BF0-F80F-01BB-2CC54E619DEE}"/>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Diagonal Corners Rounded 30">
                <a:extLst>
                  <a:ext uri="{FF2B5EF4-FFF2-40B4-BE49-F238E27FC236}">
                    <a16:creationId xmlns:a16="http://schemas.microsoft.com/office/drawing/2014/main" id="{18838FDC-77CF-1826-503C-73214FCF7B7F}"/>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TextBox 6">
              <a:extLst>
                <a:ext uri="{FF2B5EF4-FFF2-40B4-BE49-F238E27FC236}">
                  <a16:creationId xmlns:a16="http://schemas.microsoft.com/office/drawing/2014/main" id="{07EA4E50-B482-5A98-059F-1CA4AD6F52C3}"/>
                </a:ext>
              </a:extLst>
            </p:cNvPr>
            <p:cNvSpPr txBox="1"/>
            <p:nvPr/>
          </p:nvSpPr>
          <p:spPr>
            <a:xfrm>
              <a:off x="4357787" y="1721122"/>
              <a:ext cx="6925699" cy="3990003"/>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vi-VN" sz="3200" b="1" i="0" dirty="0">
                  <a:solidFill>
                    <a:srgbClr val="333333"/>
                  </a:solidFill>
                  <a:effectLst/>
                  <a:latin typeface="Calibri" panose="020F0502020204030204" pitchFamily="34" charset="0"/>
                  <a:cs typeface="Calibri" panose="020F0502020204030204" pitchFamily="34" charset="0"/>
                </a:rPr>
                <a:t>Bạn Chi đang bị ốm nên không thể đến trường được . Sau khi biết chuyện em viết thư đôi lời gửi đến bạn: Chi à, bạn đã đỡ chưa? Hôm nay, ở lớp mình học vui lắm. Cậu cố gắng uống thuốc và ăn uống đầy đủ để mau khỏi bệnh nhé! Bọn tớ nhớ cậu lắm! Bọn tớ mới mua một con búp bê đẹp lắm, khi nào cậu đi học thì chơi cùng với bọn mình nhé! Chúc cậu mau sớm khỏi bệnh! </a:t>
              </a:r>
              <a:endPar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
        <p:nvSpPr>
          <p:cNvPr id="10" name="TextBox 9">
            <a:extLst>
              <a:ext uri="{FF2B5EF4-FFF2-40B4-BE49-F238E27FC236}">
                <a16:creationId xmlns:a16="http://schemas.microsoft.com/office/drawing/2014/main" id="{D0CCA285-8C39-7C4A-A5F4-4100AC0560F3}"/>
              </a:ext>
            </a:extLst>
          </p:cNvPr>
          <p:cNvSpPr txBox="1"/>
          <p:nvPr/>
        </p:nvSpPr>
        <p:spPr>
          <a:xfrm>
            <a:off x="5248275" y="381000"/>
            <a:ext cx="2800350" cy="923330"/>
          </a:xfrm>
          <a:prstGeom prst="rect">
            <a:avLst/>
          </a:prstGeom>
          <a:noFill/>
        </p:spPr>
        <p:txBody>
          <a:bodyPr wrap="square" rtlCol="0">
            <a:spAutoFit/>
          </a:bodyPr>
          <a:lstStyle/>
          <a:p>
            <a:r>
              <a:rPr lang="en-US" sz="5400" b="1" dirty="0" err="1">
                <a:solidFill>
                  <a:srgbClr val="FF0000"/>
                </a:solidFill>
                <a:latin typeface="Calibri" panose="020F0502020204030204" pitchFamily="34" charset="0"/>
                <a:cs typeface="Calibri" panose="020F0502020204030204" pitchFamily="34" charset="0"/>
              </a:rPr>
              <a:t>Ví</a:t>
            </a:r>
            <a:r>
              <a:rPr lang="en-US" sz="5400" b="1" dirty="0">
                <a:solidFill>
                  <a:srgbClr val="FF0000"/>
                </a:solidFill>
                <a:latin typeface="Calibri" panose="020F0502020204030204" pitchFamily="34" charset="0"/>
                <a:cs typeface="Calibri" panose="020F0502020204030204" pitchFamily="34" charset="0"/>
              </a:rPr>
              <a:t> </a:t>
            </a:r>
            <a:r>
              <a:rPr lang="en-US" sz="5400" b="1" dirty="0" err="1">
                <a:solidFill>
                  <a:srgbClr val="FF0000"/>
                </a:solidFill>
                <a:latin typeface="Calibri" panose="020F0502020204030204" pitchFamily="34" charset="0"/>
                <a:cs typeface="Calibri" panose="020F0502020204030204" pitchFamily="34" charset="0"/>
              </a:rPr>
              <a:t>dụ</a:t>
            </a:r>
            <a:r>
              <a:rPr lang="en-US" sz="54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101597341"/>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40">
            <a:extLst>
              <a:ext uri="{FF2B5EF4-FFF2-40B4-BE49-F238E27FC236}">
                <a16:creationId xmlns:a16="http://schemas.microsoft.com/office/drawing/2014/main" id="{717ABA78-6763-A819-E3B4-3CC7BD0CEB9E}"/>
              </a:ext>
            </a:extLst>
          </p:cNvPr>
          <p:cNvSpPr/>
          <p:nvPr/>
        </p:nvSpPr>
        <p:spPr>
          <a:xfrm>
            <a:off x="393406" y="1486781"/>
            <a:ext cx="11419366" cy="4946516"/>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ea typeface="思源黑体 CN Bold" panose="020B0800000000000000" pitchFamily="34" charset="-122"/>
              <a:cs typeface="+mn-cs"/>
            </a:endParaRPr>
          </a:p>
        </p:txBody>
      </p:sp>
      <p:sp>
        <p:nvSpPr>
          <p:cNvPr id="3" name="TextBox 2">
            <a:extLst>
              <a:ext uri="{FF2B5EF4-FFF2-40B4-BE49-F238E27FC236}">
                <a16:creationId xmlns:a16="http://schemas.microsoft.com/office/drawing/2014/main" id="{3F3DE06F-878B-5DC2-631C-60D02F6F1AEC}"/>
              </a:ext>
            </a:extLst>
          </p:cNvPr>
          <p:cNvSpPr txBox="1"/>
          <p:nvPr/>
        </p:nvSpPr>
        <p:spPr>
          <a:xfrm>
            <a:off x="2156874" y="2057457"/>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6" name="Picture 5">
            <a:extLst>
              <a:ext uri="{FF2B5EF4-FFF2-40B4-BE49-F238E27FC236}">
                <a16:creationId xmlns:a16="http://schemas.microsoft.com/office/drawing/2014/main" id="{75DBE54A-0B39-EEE0-6311-1ABE0282F6CB}"/>
              </a:ext>
            </a:extLst>
          </p:cNvPr>
          <p:cNvPicPr>
            <a:picLocks noChangeAspect="1"/>
          </p:cNvPicPr>
          <p:nvPr/>
        </p:nvPicPr>
        <p:blipFill>
          <a:blip r:embed="rId3"/>
          <a:stretch>
            <a:fillRect/>
          </a:stretch>
        </p:blipFill>
        <p:spPr>
          <a:xfrm rot="737208" flipH="1">
            <a:off x="964760" y="1974806"/>
            <a:ext cx="919996" cy="919996"/>
          </a:xfrm>
          <a:prstGeom prst="rect">
            <a:avLst/>
          </a:prstGeom>
        </p:spPr>
      </p:pic>
      <p:sp>
        <p:nvSpPr>
          <p:cNvPr id="11" name="TextBox 10">
            <a:extLst>
              <a:ext uri="{FF2B5EF4-FFF2-40B4-BE49-F238E27FC236}">
                <a16:creationId xmlns:a16="http://schemas.microsoft.com/office/drawing/2014/main" id="{2DBF45CC-6352-39C1-E520-F94C31D3678E}"/>
              </a:ext>
            </a:extLst>
          </p:cNvPr>
          <p:cNvSpPr txBox="1"/>
          <p:nvPr/>
        </p:nvSpPr>
        <p:spPr>
          <a:xfrm>
            <a:off x="2156874" y="3038469"/>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2" name="Picture 11">
            <a:extLst>
              <a:ext uri="{FF2B5EF4-FFF2-40B4-BE49-F238E27FC236}">
                <a16:creationId xmlns:a16="http://schemas.microsoft.com/office/drawing/2014/main" id="{CEE4E6C3-704C-ED16-5F58-DF5F6EC1D4E0}"/>
              </a:ext>
            </a:extLst>
          </p:cNvPr>
          <p:cNvPicPr>
            <a:picLocks noChangeAspect="1"/>
          </p:cNvPicPr>
          <p:nvPr/>
        </p:nvPicPr>
        <p:blipFill>
          <a:blip r:embed="rId3"/>
          <a:stretch>
            <a:fillRect/>
          </a:stretch>
        </p:blipFill>
        <p:spPr>
          <a:xfrm rot="737208" flipH="1">
            <a:off x="964760" y="2955818"/>
            <a:ext cx="919996" cy="919996"/>
          </a:xfrm>
          <a:prstGeom prst="rect">
            <a:avLst/>
          </a:prstGeom>
        </p:spPr>
      </p:pic>
      <p:sp>
        <p:nvSpPr>
          <p:cNvPr id="13" name="TextBox 12">
            <a:extLst>
              <a:ext uri="{FF2B5EF4-FFF2-40B4-BE49-F238E27FC236}">
                <a16:creationId xmlns:a16="http://schemas.microsoft.com/office/drawing/2014/main" id="{09D3A112-1E87-8E19-42C3-A861C751B350}"/>
              </a:ext>
            </a:extLst>
          </p:cNvPr>
          <p:cNvSpPr txBox="1"/>
          <p:nvPr/>
        </p:nvSpPr>
        <p:spPr>
          <a:xfrm>
            <a:off x="2156874" y="4019481"/>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4" name="Picture 13">
            <a:extLst>
              <a:ext uri="{FF2B5EF4-FFF2-40B4-BE49-F238E27FC236}">
                <a16:creationId xmlns:a16="http://schemas.microsoft.com/office/drawing/2014/main" id="{19B4B9EE-8AC6-29D6-E324-0F1FFA0BF3B3}"/>
              </a:ext>
            </a:extLst>
          </p:cNvPr>
          <p:cNvPicPr>
            <a:picLocks noChangeAspect="1"/>
          </p:cNvPicPr>
          <p:nvPr/>
        </p:nvPicPr>
        <p:blipFill>
          <a:blip r:embed="rId3"/>
          <a:stretch>
            <a:fillRect/>
          </a:stretch>
        </p:blipFill>
        <p:spPr>
          <a:xfrm rot="737208" flipH="1">
            <a:off x="964760" y="3936830"/>
            <a:ext cx="919996" cy="919996"/>
          </a:xfrm>
          <a:prstGeom prst="rect">
            <a:avLst/>
          </a:prstGeom>
        </p:spPr>
      </p:pic>
      <p:sp>
        <p:nvSpPr>
          <p:cNvPr id="15" name="TextBox 14">
            <a:extLst>
              <a:ext uri="{FF2B5EF4-FFF2-40B4-BE49-F238E27FC236}">
                <a16:creationId xmlns:a16="http://schemas.microsoft.com/office/drawing/2014/main" id="{1FA1ED49-8C1C-823C-0BCC-8F70C47B4EBF}"/>
              </a:ext>
            </a:extLst>
          </p:cNvPr>
          <p:cNvSpPr txBox="1"/>
          <p:nvPr/>
        </p:nvSpPr>
        <p:spPr>
          <a:xfrm>
            <a:off x="2156874" y="5000493"/>
            <a:ext cx="9350029" cy="75469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Calibri" panose="020F0502020204030204" pitchFamily="34" charset="0"/>
              </a:rPr>
              <a:t>GV ĐIỀN VÀO ĐÂY</a:t>
            </a:r>
          </a:p>
        </p:txBody>
      </p:sp>
      <p:pic>
        <p:nvPicPr>
          <p:cNvPr id="16" name="Picture 15">
            <a:extLst>
              <a:ext uri="{FF2B5EF4-FFF2-40B4-BE49-F238E27FC236}">
                <a16:creationId xmlns:a16="http://schemas.microsoft.com/office/drawing/2014/main" id="{3686C4F2-DD2D-F63D-165E-05EDA5808F04}"/>
              </a:ext>
            </a:extLst>
          </p:cNvPr>
          <p:cNvPicPr>
            <a:picLocks noChangeAspect="1"/>
          </p:cNvPicPr>
          <p:nvPr/>
        </p:nvPicPr>
        <p:blipFill>
          <a:blip r:embed="rId3"/>
          <a:stretch>
            <a:fillRect/>
          </a:stretch>
        </p:blipFill>
        <p:spPr>
          <a:xfrm rot="737208" flipH="1">
            <a:off x="964760" y="4917842"/>
            <a:ext cx="919996" cy="919996"/>
          </a:xfrm>
          <a:prstGeom prst="rect">
            <a:avLst/>
          </a:prstGeom>
        </p:spPr>
      </p:pic>
      <p:pic>
        <p:nvPicPr>
          <p:cNvPr id="17" name="Picture 16">
            <a:extLst>
              <a:ext uri="{FF2B5EF4-FFF2-40B4-BE49-F238E27FC236}">
                <a16:creationId xmlns:a16="http://schemas.microsoft.com/office/drawing/2014/main" id="{2D6C1EDE-EADC-6B82-2406-7A1E565C1F34}"/>
              </a:ext>
            </a:extLst>
          </p:cNvPr>
          <p:cNvPicPr>
            <a:picLocks noChangeAspect="1"/>
          </p:cNvPicPr>
          <p:nvPr/>
        </p:nvPicPr>
        <p:blipFill>
          <a:blip r:embed="rId4"/>
          <a:stretch>
            <a:fillRect/>
          </a:stretch>
        </p:blipFill>
        <p:spPr>
          <a:xfrm>
            <a:off x="3145377" y="121017"/>
            <a:ext cx="6090432" cy="1444877"/>
          </a:xfrm>
          <a:prstGeom prst="rect">
            <a:avLst/>
          </a:prstGeom>
        </p:spPr>
      </p:pic>
    </p:spTree>
    <p:extLst>
      <p:ext uri="{BB962C8B-B14F-4D97-AF65-F5344CB8AC3E}">
        <p14:creationId xmlns:p14="http://schemas.microsoft.com/office/powerpoint/2010/main" val="4144257979"/>
      </p:ext>
    </p:extLst>
  </p:cSld>
  <p:clrMapOvr>
    <a:masterClrMapping/>
  </p:clrMapOvr>
  <mc:AlternateContent xmlns:mc="http://schemas.openxmlformats.org/markup-compatibility/2006" xmlns:p14="http://schemas.microsoft.com/office/powerpoint/2010/main">
    <mc:Choice Requires="p14">
      <p:transition spd="slow" p14:dur="1500" advClick="0" advTm="2000">
        <p:split orient="vert"/>
      </p:transition>
    </mc:Choice>
    <mc:Fallback xmlns="">
      <p:transition spd="slow" advClick="0"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ipe(left)">
                                      <p:cBhvr>
                                        <p:cTn id="15" dur="500"/>
                                        <p:tgtEl>
                                          <p:spTgt spid="3">
                                            <p:txEl>
                                              <p:pRg st="0" end="0"/>
                                            </p:txEl>
                                          </p:spTgt>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wipe(left)">
                                      <p:cBhvr>
                                        <p:cTn id="23" dur="500"/>
                                        <p:tgtEl>
                                          <p:spTgt spid="11">
                                            <p:txEl>
                                              <p:pRg st="0" end="0"/>
                                            </p:txEl>
                                          </p:spTgt>
                                        </p:tgtEl>
                                      </p:cBhvr>
                                    </p:animEffect>
                                  </p:childTnLst>
                                </p:cTn>
                              </p:par>
                            </p:childTnLst>
                          </p:cTn>
                        </p:par>
                        <p:par>
                          <p:cTn id="24" fill="hold">
                            <p:stCondLst>
                              <p:cond delay="3000"/>
                            </p:stCondLst>
                            <p:childTnLst>
                              <p:par>
                                <p:cTn id="25" presetID="22" presetClass="entr" presetSubtype="8"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Effect transition="in" filter="wipe(left)">
                                      <p:cBhvr>
                                        <p:cTn id="31" dur="500"/>
                                        <p:tgtEl>
                                          <p:spTgt spid="13">
                                            <p:txEl>
                                              <p:pRg st="0" end="0"/>
                                            </p:txEl>
                                          </p:spTgt>
                                        </p:tgtEl>
                                      </p:cBhvr>
                                    </p:animEffect>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wipe(left)">
                                      <p:cBhvr>
                                        <p:cTn id="39"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11" grpId="0" uiExpand="1" build="p"/>
      <p:bldP spid="13" grpId="0" uiExpand="1" build="p"/>
      <p:bldP spid="15"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887CBCA-5FD3-46B4-91CA-22FAFCFEA5A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椭圆 4">
            <a:extLst>
              <a:ext uri="{FF2B5EF4-FFF2-40B4-BE49-F238E27FC236}">
                <a16:creationId xmlns:a16="http://schemas.microsoft.com/office/drawing/2014/main" id="{060E0F25-011A-4B1C-89E8-A938AB828930}"/>
              </a:ext>
            </a:extLst>
          </p:cNvPr>
          <p:cNvSpPr/>
          <p:nvPr/>
        </p:nvSpPr>
        <p:spPr>
          <a:xfrm>
            <a:off x="6576291" y="1283855"/>
            <a:ext cx="5615709" cy="5407039"/>
          </a:xfrm>
          <a:prstGeom prst="ellipse">
            <a:avLst/>
          </a:prstGeom>
          <a:solidFill>
            <a:schemeClr val="bg1"/>
          </a:solidFill>
          <a:ln w="76200">
            <a:solidFill>
              <a:srgbClr val="8F9AAA"/>
            </a:solidFill>
          </a:ln>
          <a:effectLst>
            <a:glow rad="63500">
              <a:schemeClr val="accent6">
                <a:satMod val="175000"/>
                <a:alpha val="40000"/>
              </a:schemeClr>
            </a:glo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F0502020204030204"/>
              <a:cs typeface="+mn-ea"/>
              <a:sym typeface="+mn-lt"/>
            </a:endParaRPr>
          </a:p>
        </p:txBody>
      </p:sp>
      <p:pic>
        <p:nvPicPr>
          <p:cNvPr id="4" name="Picture 3">
            <a:extLst>
              <a:ext uri="{FF2B5EF4-FFF2-40B4-BE49-F238E27FC236}">
                <a16:creationId xmlns:a16="http://schemas.microsoft.com/office/drawing/2014/main" id="{5FC1237E-B50E-20F5-3CE7-9CF8E20D444F}"/>
              </a:ext>
            </a:extLst>
          </p:cNvPr>
          <p:cNvPicPr>
            <a:picLocks noChangeAspect="1"/>
          </p:cNvPicPr>
          <p:nvPr/>
        </p:nvPicPr>
        <p:blipFill>
          <a:blip r:embed="rId4"/>
          <a:stretch>
            <a:fillRect/>
          </a:stretch>
        </p:blipFill>
        <p:spPr>
          <a:xfrm>
            <a:off x="7396551" y="1595439"/>
            <a:ext cx="4218798" cy="4352921"/>
          </a:xfrm>
          <a:prstGeom prst="rect">
            <a:avLst/>
          </a:prstGeom>
        </p:spPr>
      </p:pic>
    </p:spTree>
    <p:extLst>
      <p:ext uri="{BB962C8B-B14F-4D97-AF65-F5344CB8AC3E}">
        <p14:creationId xmlns:p14="http://schemas.microsoft.com/office/powerpoint/2010/main" val="2265841587"/>
      </p:ext>
    </p:extLst>
  </p:cSld>
  <p:clrMapOvr>
    <a:masterClrMapping/>
  </p:clrMapOvr>
  <mc:AlternateContent xmlns:mc="http://schemas.openxmlformats.org/markup-compatibility/2006" xmlns:p14="http://schemas.microsoft.com/office/powerpoint/2010/main">
    <mc:Choice Requires="p14">
      <p:transition spd="slow" p14:dur="1500" advClick="0" advTm="0">
        <p:split orient="vert"/>
      </p:transition>
    </mc:Choice>
    <mc:Fallback xmlns="">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966978A-8D1E-B00C-004E-7BE34B7411F1}"/>
              </a:ext>
            </a:extLst>
          </p:cNvPr>
          <p:cNvGrpSpPr/>
          <p:nvPr/>
        </p:nvGrpSpPr>
        <p:grpSpPr>
          <a:xfrm>
            <a:off x="1675938" y="158462"/>
            <a:ext cx="8820611" cy="994063"/>
            <a:chOff x="4144021" y="1484380"/>
            <a:chExt cx="7574794" cy="4840220"/>
          </a:xfrm>
        </p:grpSpPr>
        <p:grpSp>
          <p:nvGrpSpPr>
            <p:cNvPr id="16" name="Group 15">
              <a:extLst>
                <a:ext uri="{FF2B5EF4-FFF2-40B4-BE49-F238E27FC236}">
                  <a16:creationId xmlns:a16="http://schemas.microsoft.com/office/drawing/2014/main" id="{C191F4DB-8B31-769B-A6BA-B1C122C3D8F1}"/>
                </a:ext>
              </a:extLst>
            </p:cNvPr>
            <p:cNvGrpSpPr/>
            <p:nvPr/>
          </p:nvGrpSpPr>
          <p:grpSpPr>
            <a:xfrm>
              <a:off x="4144021" y="1484380"/>
              <a:ext cx="7574794" cy="4840220"/>
              <a:chOff x="4436414" y="1551563"/>
              <a:chExt cx="7327378" cy="4327762"/>
            </a:xfrm>
          </p:grpSpPr>
          <p:sp>
            <p:nvSpPr>
              <p:cNvPr id="18" name="Rectangle: Diagonal Corners Rounded 4">
                <a:extLst>
                  <a:ext uri="{FF2B5EF4-FFF2-40B4-BE49-F238E27FC236}">
                    <a16:creationId xmlns:a16="http://schemas.microsoft.com/office/drawing/2014/main" id="{CCDB4A25-66CD-C46C-08F6-78E82547CDC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Diagonal Corners Rounded 30">
                <a:extLst>
                  <a:ext uri="{FF2B5EF4-FFF2-40B4-BE49-F238E27FC236}">
                    <a16:creationId xmlns:a16="http://schemas.microsoft.com/office/drawing/2014/main" id="{833DE96F-DA29-1CCD-7F72-DF9C3B748A38}"/>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52F3584B-0C79-5C30-EABE-B1FB4A7EEA41}"/>
                </a:ext>
              </a:extLst>
            </p:cNvPr>
            <p:cNvSpPr txBox="1"/>
            <p:nvPr/>
          </p:nvSpPr>
          <p:spPr>
            <a:xfrm>
              <a:off x="4218035" y="1785747"/>
              <a:ext cx="7263570" cy="1594165"/>
            </a:xfrm>
            <a:prstGeom prst="rect">
              <a:avLst/>
            </a:prstGeom>
            <a:noFill/>
          </p:spPr>
          <p:txBody>
            <a:bodyPr wrap="square" rtlCol="0">
              <a:spAutoFit/>
            </a:bodyPr>
            <a:lstStyle/>
            <a:p>
              <a:pPr marR="0" lvl="0" algn="just" defTabSz="914400" rtl="0" eaLnBrk="1" fontAlgn="auto" latinLnBrk="0" hangingPunct="1">
                <a:lnSpc>
                  <a:spcPct val="114000"/>
                </a:lnSpc>
                <a:spcBef>
                  <a:spcPts val="0"/>
                </a:spcBef>
                <a:spcAft>
                  <a:spcPts val="0"/>
                </a:spcAft>
                <a:buClrTx/>
                <a:buSzTx/>
                <a:tabLst/>
                <a:defRPr/>
              </a:pP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Tham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gia</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trò</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chơi</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Bịt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mắt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tìm</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đồ</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4000" b="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vật</a:t>
              </a:r>
              <a:r>
                <a:rPr lang="en-US" sz="4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sz="72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21" name="Picture 20">
            <a:extLst>
              <a:ext uri="{FF2B5EF4-FFF2-40B4-BE49-F238E27FC236}">
                <a16:creationId xmlns:a16="http://schemas.microsoft.com/office/drawing/2014/main" id="{F4DC2846-E4E0-8A36-1016-62B8117E5911}"/>
              </a:ext>
            </a:extLst>
          </p:cNvPr>
          <p:cNvPicPr>
            <a:picLocks noChangeAspect="1"/>
          </p:cNvPicPr>
          <p:nvPr/>
        </p:nvPicPr>
        <p:blipFill>
          <a:blip r:embed="rId3"/>
          <a:stretch>
            <a:fillRect/>
          </a:stretch>
        </p:blipFill>
        <p:spPr>
          <a:xfrm>
            <a:off x="2247899" y="1600200"/>
            <a:ext cx="7191375" cy="3963428"/>
          </a:xfrm>
          <a:prstGeom prst="rect">
            <a:avLst/>
          </a:prstGeom>
        </p:spPr>
      </p:pic>
    </p:spTree>
  </p:cSld>
  <p:clrMapOvr>
    <a:masterClrMapping/>
  </p:clrMapOvr>
  <p:transition spd="med" advClick="0" advTm="0">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2091F42-AA7A-A13B-EC42-EF31673412AA}"/>
              </a:ext>
            </a:extLst>
          </p:cNvPr>
          <p:cNvGrpSpPr/>
          <p:nvPr/>
        </p:nvGrpSpPr>
        <p:grpSpPr>
          <a:xfrm>
            <a:off x="1241534" y="2216331"/>
            <a:ext cx="9996876" cy="1422219"/>
            <a:chOff x="1511500" y="979714"/>
            <a:chExt cx="9996876" cy="3882198"/>
          </a:xfrm>
          <a:solidFill>
            <a:schemeClr val="accent6">
              <a:lumMod val="20000"/>
              <a:lumOff val="80000"/>
            </a:schemeClr>
          </a:solidFill>
        </p:grpSpPr>
        <p:sp>
          <p:nvSpPr>
            <p:cNvPr id="3" name="Rounded Rectangle 1">
              <a:extLst>
                <a:ext uri="{FF2B5EF4-FFF2-40B4-BE49-F238E27FC236}">
                  <a16:creationId xmlns:a16="http://schemas.microsoft.com/office/drawing/2014/main" id="{4505BC6B-88B7-8BDB-01C1-59E822DFF675}"/>
                </a:ext>
              </a:extLst>
            </p:cNvPr>
            <p:cNvSpPr/>
            <p:nvPr/>
          </p:nvSpPr>
          <p:spPr>
            <a:xfrm>
              <a:off x="1511500" y="979714"/>
              <a:ext cx="9892374" cy="3882198"/>
            </a:xfrm>
            <a:prstGeom prst="roundRect">
              <a:avLst/>
            </a:prstGeom>
            <a:grpFill/>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2742EB9-858B-7854-8C46-8C188DA6E60A}"/>
                </a:ext>
              </a:extLst>
            </p:cNvPr>
            <p:cNvSpPr txBox="1"/>
            <p:nvPr/>
          </p:nvSpPr>
          <p:spPr>
            <a:xfrm>
              <a:off x="1833433" y="1181874"/>
              <a:ext cx="9674943" cy="3612561"/>
            </a:xfrm>
            <a:prstGeom prst="rect">
              <a:avLst/>
            </a:prstGeom>
            <a:grp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4000" b="1" dirty="0" err="1">
                  <a:solidFill>
                    <a:prstClr val="black"/>
                  </a:solidFill>
                  <a:latin typeface="Calibri" panose="020F0502020204030204" pitchFamily="34" charset="0"/>
                  <a:cs typeface="Calibri" panose="020F0502020204030204" pitchFamily="34" charset="0"/>
                </a:rPr>
                <a:t>Em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cảm</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như</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thế</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nào</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không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nhìn</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thấy</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mọi</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thứ</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xung</a:t>
              </a:r>
              <a:r>
                <a:rPr lang="en-US" sz="4000" b="1" dirty="0">
                  <a:solidFill>
                    <a:prstClr val="black"/>
                  </a:solidFill>
                  <a:latin typeface="Calibri" panose="020F0502020204030204" pitchFamily="34" charset="0"/>
                  <a:cs typeface="Calibri" panose="020F0502020204030204" pitchFamily="34" charset="0"/>
                </a:rPr>
                <a:t> </a:t>
              </a:r>
              <a:r>
                <a:rPr lang="en-US" sz="4000" b="1" dirty="0" err="1">
                  <a:solidFill>
                    <a:prstClr val="black"/>
                  </a:solidFill>
                  <a:latin typeface="Calibri" panose="020F0502020204030204" pitchFamily="34" charset="0"/>
                  <a:cs typeface="Calibri" panose="020F0502020204030204" pitchFamily="34" charset="0"/>
                </a:rPr>
                <a:t>quanh</a:t>
              </a:r>
              <a:r>
                <a:rPr lang="en-US" sz="4000" b="1" dirty="0">
                  <a:solidFill>
                    <a:prstClr val="black"/>
                  </a:solidFill>
                  <a:latin typeface="Calibri" panose="020F0502020204030204" pitchFamily="34" charset="0"/>
                  <a:cs typeface="Calibri" panose="020F0502020204030204" pitchFamily="34" charset="0"/>
                </a:rPr>
                <a:t>?</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pic>
        <p:nvPicPr>
          <p:cNvPr id="5" name="图片 23">
            <a:extLst>
              <a:ext uri="{FF2B5EF4-FFF2-40B4-BE49-F238E27FC236}">
                <a16:creationId xmlns:a16="http://schemas.microsoft.com/office/drawing/2014/main" id="{687CAB17-E29A-4A37-8FBD-0676CEF1C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9532" y="3217189"/>
            <a:ext cx="3679881" cy="3679881"/>
          </a:xfrm>
          <a:prstGeom prst="rect">
            <a:avLst/>
          </a:prstGeom>
        </p:spPr>
      </p:pic>
    </p:spTree>
    <p:extLst>
      <p:ext uri="{BB962C8B-B14F-4D97-AF65-F5344CB8AC3E}">
        <p14:creationId xmlns:p14="http://schemas.microsoft.com/office/powerpoint/2010/main" val="335886246"/>
      </p:ext>
    </p:extLst>
  </p:cSld>
  <p:clrMapOvr>
    <a:masterClrMapping/>
  </p:clrMapOvr>
  <mc:AlternateContent xmlns:mc="http://schemas.openxmlformats.org/markup-compatibility/2006" xmlns:p14="http://schemas.microsoft.com/office/powerpoint/2010/main">
    <mc:Choice Requires="p14">
      <p:transition spd="slow" p14:dur="1500" advClick="0" advTm="2000">
        <p:cover/>
      </p:transition>
    </mc:Choice>
    <mc:Fallback xmlns="">
      <p:transition spd="slow" advClick="0" advTm="2000">
        <p:cov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left)">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3316" y="1739138"/>
            <a:ext cx="12195317" cy="11514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20" tIns="60960" rIns="121920" bIns="6096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Arial" panose="020F0502020204030204"/>
              <a:cs typeface="+mn-ea"/>
              <a:sym typeface="+mn-lt"/>
            </a:endParaRPr>
          </a:p>
        </p:txBody>
      </p:sp>
      <p:grpSp>
        <p:nvGrpSpPr>
          <p:cNvPr id="2" name="Group 65"/>
          <p:cNvGrpSpPr/>
          <p:nvPr/>
        </p:nvGrpSpPr>
        <p:grpSpPr bwMode="auto">
          <a:xfrm>
            <a:off x="841178" y="2442835"/>
            <a:ext cx="4193793" cy="3237987"/>
            <a:chOff x="3322" y="1030"/>
            <a:chExt cx="2025" cy="1563"/>
          </a:xfrm>
        </p:grpSpPr>
        <p:pic>
          <p:nvPicPr>
            <p:cNvPr id="24" name="Picture 67" descr="2"/>
            <p:cNvPicPr>
              <a:picLocks noChangeAspect="1" noChangeArrowheads="1"/>
            </p:cNvPicPr>
            <p:nvPr/>
          </p:nvPicPr>
          <p:blipFill>
            <a:blip r:embed="rId3" cstate="screen"/>
            <a:srcRect/>
            <a:stretch>
              <a:fillRect/>
            </a:stretch>
          </p:blipFill>
          <p:spPr bwMode="auto">
            <a:xfrm>
              <a:off x="3322" y="1030"/>
              <a:ext cx="2025" cy="1563"/>
            </a:xfrm>
            <a:prstGeom prst="rect">
              <a:avLst/>
            </a:prstGeom>
            <a:noFill/>
            <a:ln>
              <a:noFill/>
            </a:ln>
            <a:effectLst>
              <a:reflection blurRad="6350" stA="20000" endPos="10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68" descr="psb"/>
            <p:cNvSpPr>
              <a:spLocks noChangeArrowheads="1"/>
            </p:cNvSpPr>
            <p:nvPr/>
          </p:nvSpPr>
          <p:spPr bwMode="auto">
            <a:xfrm>
              <a:off x="3395" y="1099"/>
              <a:ext cx="1871" cy="1083"/>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Arial" panose="020F0502020204030204"/>
                <a:cs typeface="+mn-ea"/>
                <a:sym typeface="+mn-lt"/>
              </a:endParaRPr>
            </a:p>
          </p:txBody>
        </p:sp>
      </p:grpSp>
      <p:pic>
        <p:nvPicPr>
          <p:cNvPr id="9" name="图片 8">
            <a:extLst>
              <a:ext uri="{FF2B5EF4-FFF2-40B4-BE49-F238E27FC236}">
                <a16:creationId xmlns:a16="http://schemas.microsoft.com/office/drawing/2014/main" id="{C5166506-C1B9-4737-A130-9347585ACDE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2362" y="2572718"/>
            <a:ext cx="3874858" cy="2269718"/>
          </a:xfrm>
          <a:prstGeom prst="rect">
            <a:avLst/>
          </a:prstGeom>
        </p:spPr>
      </p:pic>
      <p:grpSp>
        <p:nvGrpSpPr>
          <p:cNvPr id="11" name="组合 10">
            <a:extLst>
              <a:ext uri="{FF2B5EF4-FFF2-40B4-BE49-F238E27FC236}">
                <a16:creationId xmlns:a16="http://schemas.microsoft.com/office/drawing/2014/main" id="{BA793022-D721-4A97-9C7E-68257B80B034}"/>
              </a:ext>
            </a:extLst>
          </p:cNvPr>
          <p:cNvGrpSpPr/>
          <p:nvPr/>
        </p:nvGrpSpPr>
        <p:grpSpPr>
          <a:xfrm>
            <a:off x="842270" y="562518"/>
            <a:ext cx="10507461" cy="0"/>
            <a:chOff x="1028775" y="591989"/>
            <a:chExt cx="11086097" cy="0"/>
          </a:xfrm>
        </p:grpSpPr>
        <p:cxnSp>
          <p:nvCxnSpPr>
            <p:cNvPr id="12" name="直接连接符 11">
              <a:extLst>
                <a:ext uri="{FF2B5EF4-FFF2-40B4-BE49-F238E27FC236}">
                  <a16:creationId xmlns:a16="http://schemas.microsoft.com/office/drawing/2014/main" id="{558CCE07-86A2-4F94-B5E1-9C382B3BD5D9}"/>
                </a:ext>
              </a:extLst>
            </p:cNvPr>
            <p:cNvCxnSpPr/>
            <p:nvPr/>
          </p:nvCxnSpPr>
          <p:spPr>
            <a:xfrm>
              <a:off x="10287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EBD5635-4249-4492-AAA9-C712EA5C893F}"/>
                </a:ext>
              </a:extLst>
            </p:cNvPr>
            <p:cNvCxnSpPr/>
            <p:nvPr/>
          </p:nvCxnSpPr>
          <p:spPr>
            <a:xfrm>
              <a:off x="8610675" y="591989"/>
              <a:ext cx="350419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B3E6300C-E30F-C6C0-57EF-04DFF3AF28FB}"/>
              </a:ext>
            </a:extLst>
          </p:cNvPr>
          <p:cNvPicPr>
            <a:picLocks noChangeAspect="1"/>
          </p:cNvPicPr>
          <p:nvPr/>
        </p:nvPicPr>
        <p:blipFill>
          <a:blip r:embed="rId5"/>
          <a:stretch>
            <a:fillRect/>
          </a:stretch>
        </p:blipFill>
        <p:spPr>
          <a:xfrm>
            <a:off x="4803377" y="1586407"/>
            <a:ext cx="6242845" cy="1780186"/>
          </a:xfrm>
          <a:prstGeom prst="rect">
            <a:avLst/>
          </a:prstGeom>
        </p:spPr>
      </p:pic>
    </p:spTree>
    <p:extLst>
      <p:ext uri="{BB962C8B-B14F-4D97-AF65-F5344CB8AC3E}">
        <p14:creationId xmlns:p14="http://schemas.microsoft.com/office/powerpoint/2010/main" val="3970473305"/>
      </p:ext>
    </p:extLst>
  </p:cSld>
  <p:clrMapOvr>
    <a:masterClrMapping/>
  </p:clrMapOvr>
  <p:transition spd="med" advClick="0" advTm="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60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42" presetClass="entr" presetSubtype="0" fill="hold" nodeType="withEffect">
                                  <p:stCondLst>
                                    <p:cond delay="11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CD05CBE-8FF9-698E-D78F-1B8868C31A4A}"/>
              </a:ext>
            </a:extLst>
          </p:cNvPr>
          <p:cNvGrpSpPr/>
          <p:nvPr/>
        </p:nvGrpSpPr>
        <p:grpSpPr>
          <a:xfrm>
            <a:off x="990600" y="158462"/>
            <a:ext cx="10591800" cy="1241531"/>
            <a:chOff x="4144021" y="1484380"/>
            <a:chExt cx="7574794" cy="4840220"/>
          </a:xfrm>
        </p:grpSpPr>
        <p:grpSp>
          <p:nvGrpSpPr>
            <p:cNvPr id="4" name="Group 3">
              <a:extLst>
                <a:ext uri="{FF2B5EF4-FFF2-40B4-BE49-F238E27FC236}">
                  <a16:creationId xmlns:a16="http://schemas.microsoft.com/office/drawing/2014/main" id="{A45F84B0-89FB-892A-430A-0F1A75FD09F5}"/>
                </a:ext>
              </a:extLst>
            </p:cNvPr>
            <p:cNvGrpSpPr/>
            <p:nvPr/>
          </p:nvGrpSpPr>
          <p:grpSpPr>
            <a:xfrm>
              <a:off x="4144021" y="1484380"/>
              <a:ext cx="7574794" cy="4840220"/>
              <a:chOff x="4436414" y="1551563"/>
              <a:chExt cx="7327378" cy="4327762"/>
            </a:xfrm>
          </p:grpSpPr>
          <p:sp>
            <p:nvSpPr>
              <p:cNvPr id="6" name="Rectangle: Diagonal Corners Rounded 4">
                <a:extLst>
                  <a:ext uri="{FF2B5EF4-FFF2-40B4-BE49-F238E27FC236}">
                    <a16:creationId xmlns:a16="http://schemas.microsoft.com/office/drawing/2014/main" id="{E4D8BB63-6C95-0367-4A44-37A2F04B07AC}"/>
                  </a:ext>
                </a:extLst>
              </p:cNvPr>
              <p:cNvSpPr/>
              <p:nvPr/>
            </p:nvSpPr>
            <p:spPr>
              <a:xfrm flipH="1">
                <a:off x="4572001" y="1676401"/>
                <a:ext cx="7191791" cy="4202924"/>
              </a:xfrm>
              <a:prstGeom prst="round2DiagRect">
                <a:avLst>
                  <a:gd name="adj1" fmla="val 34172"/>
                  <a:gd name="adj2" fmla="val 717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Diagonal Corners Rounded 30">
                <a:extLst>
                  <a:ext uri="{FF2B5EF4-FFF2-40B4-BE49-F238E27FC236}">
                    <a16:creationId xmlns:a16="http://schemas.microsoft.com/office/drawing/2014/main" id="{B995554C-8AF8-5123-C2F8-30ABCD576399}"/>
                  </a:ext>
                </a:extLst>
              </p:cNvPr>
              <p:cNvSpPr/>
              <p:nvPr/>
            </p:nvSpPr>
            <p:spPr>
              <a:xfrm flipH="1">
                <a:off x="4436414" y="1551563"/>
                <a:ext cx="7155053" cy="4133089"/>
              </a:xfrm>
              <a:prstGeom prst="round2DiagRect">
                <a:avLst>
                  <a:gd name="adj1" fmla="val 30812"/>
                  <a:gd name="adj2" fmla="val 7179"/>
                </a:avLst>
              </a:prstGeom>
              <a:noFill/>
              <a:ln w="76200">
                <a:solidFill>
                  <a:srgbClr val="FFC23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 name="TextBox 4">
              <a:extLst>
                <a:ext uri="{FF2B5EF4-FFF2-40B4-BE49-F238E27FC236}">
                  <a16:creationId xmlns:a16="http://schemas.microsoft.com/office/drawing/2014/main" id="{4A1DDAF9-7816-E4D9-0137-BC432C7FFD73}"/>
                </a:ext>
              </a:extLst>
            </p:cNvPr>
            <p:cNvSpPr txBox="1"/>
            <p:nvPr/>
          </p:nvSpPr>
          <p:spPr>
            <a:xfrm>
              <a:off x="4218035" y="1785745"/>
              <a:ext cx="7263570" cy="4199631"/>
            </a:xfrm>
            <a:prstGeom prst="rect">
              <a:avLst/>
            </a:prstGeom>
            <a:noFill/>
          </p:spPr>
          <p:txBody>
            <a:bodyPr wrap="square" rtlCol="0">
              <a:spAutoFit/>
            </a:bodyPr>
            <a:lstStyle/>
            <a:p>
              <a:pPr marL="0" marR="0" algn="just">
                <a:spcBef>
                  <a:spcPts val="100"/>
                </a:spcBef>
                <a:spcAft>
                  <a:spcPts val="100"/>
                </a:spcAft>
              </a:pP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b)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Nêu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biểu</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hiện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của</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sự</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cảm</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thông</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giúp</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đỡ</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hoàn</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cảnh</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khó</a:t>
              </a:r>
              <a:r>
                <a:rPr lang="en-US" sz="32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khăn</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trong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những</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bức</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tranh</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3200" b="1" i="1"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sau</a:t>
              </a:r>
              <a:r>
                <a:rPr lang="en-US"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endParaRPr lang="en-US" sz="3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87EB3368-360B-60D8-FE66-7FD8E1986AC5}"/>
              </a:ext>
            </a:extLst>
          </p:cNvPr>
          <p:cNvPicPr>
            <a:picLocks noChangeAspect="1"/>
          </p:cNvPicPr>
          <p:nvPr/>
        </p:nvPicPr>
        <p:blipFill>
          <a:blip r:embed="rId3"/>
          <a:stretch>
            <a:fillRect/>
          </a:stretch>
        </p:blipFill>
        <p:spPr>
          <a:xfrm>
            <a:off x="409575" y="1419225"/>
            <a:ext cx="3695700" cy="2438400"/>
          </a:xfrm>
          <a:prstGeom prst="rect">
            <a:avLst/>
          </a:prstGeom>
        </p:spPr>
      </p:pic>
      <p:pic>
        <p:nvPicPr>
          <p:cNvPr id="13" name="Picture 12">
            <a:extLst>
              <a:ext uri="{FF2B5EF4-FFF2-40B4-BE49-F238E27FC236}">
                <a16:creationId xmlns:a16="http://schemas.microsoft.com/office/drawing/2014/main" id="{24E84899-BAE9-3E1A-CD64-064989F0B107}"/>
              </a:ext>
            </a:extLst>
          </p:cNvPr>
          <p:cNvPicPr>
            <a:picLocks noChangeAspect="1"/>
          </p:cNvPicPr>
          <p:nvPr/>
        </p:nvPicPr>
        <p:blipFill>
          <a:blip r:embed="rId4"/>
          <a:stretch>
            <a:fillRect/>
          </a:stretch>
        </p:blipFill>
        <p:spPr>
          <a:xfrm>
            <a:off x="4152900" y="1514475"/>
            <a:ext cx="3505200" cy="2286000"/>
          </a:xfrm>
          <a:prstGeom prst="rect">
            <a:avLst/>
          </a:prstGeom>
        </p:spPr>
      </p:pic>
      <p:pic>
        <p:nvPicPr>
          <p:cNvPr id="15" name="Picture 14">
            <a:extLst>
              <a:ext uri="{FF2B5EF4-FFF2-40B4-BE49-F238E27FC236}">
                <a16:creationId xmlns:a16="http://schemas.microsoft.com/office/drawing/2014/main" id="{123606AA-4467-3C49-94CB-2F01BA8F22F4}"/>
              </a:ext>
            </a:extLst>
          </p:cNvPr>
          <p:cNvPicPr>
            <a:picLocks noChangeAspect="1"/>
          </p:cNvPicPr>
          <p:nvPr/>
        </p:nvPicPr>
        <p:blipFill>
          <a:blip r:embed="rId5"/>
          <a:stretch>
            <a:fillRect/>
          </a:stretch>
        </p:blipFill>
        <p:spPr>
          <a:xfrm>
            <a:off x="7777162" y="1447800"/>
            <a:ext cx="3705225" cy="2400300"/>
          </a:xfrm>
          <a:prstGeom prst="rect">
            <a:avLst/>
          </a:prstGeom>
        </p:spPr>
      </p:pic>
      <p:pic>
        <p:nvPicPr>
          <p:cNvPr id="17" name="Picture 16">
            <a:extLst>
              <a:ext uri="{FF2B5EF4-FFF2-40B4-BE49-F238E27FC236}">
                <a16:creationId xmlns:a16="http://schemas.microsoft.com/office/drawing/2014/main" id="{A188E371-50E7-0932-DFA6-8B35AB86B7E1}"/>
              </a:ext>
            </a:extLst>
          </p:cNvPr>
          <p:cNvPicPr>
            <a:picLocks noChangeAspect="1"/>
          </p:cNvPicPr>
          <p:nvPr/>
        </p:nvPicPr>
        <p:blipFill>
          <a:blip r:embed="rId6"/>
          <a:stretch>
            <a:fillRect/>
          </a:stretch>
        </p:blipFill>
        <p:spPr>
          <a:xfrm>
            <a:off x="4200525" y="3948112"/>
            <a:ext cx="3619500" cy="2333625"/>
          </a:xfrm>
          <a:prstGeom prst="rect">
            <a:avLst/>
          </a:prstGeom>
        </p:spPr>
      </p:pic>
      <p:pic>
        <p:nvPicPr>
          <p:cNvPr id="23" name="Picture 22">
            <a:extLst>
              <a:ext uri="{FF2B5EF4-FFF2-40B4-BE49-F238E27FC236}">
                <a16:creationId xmlns:a16="http://schemas.microsoft.com/office/drawing/2014/main" id="{D7774C75-B034-9883-8C62-61D16E4C2D11}"/>
              </a:ext>
            </a:extLst>
          </p:cNvPr>
          <p:cNvPicPr>
            <a:picLocks noChangeAspect="1"/>
          </p:cNvPicPr>
          <p:nvPr/>
        </p:nvPicPr>
        <p:blipFill>
          <a:blip r:embed="rId7"/>
          <a:stretch>
            <a:fillRect/>
          </a:stretch>
        </p:blipFill>
        <p:spPr>
          <a:xfrm>
            <a:off x="533400" y="3943350"/>
            <a:ext cx="3562350" cy="2381250"/>
          </a:xfrm>
          <a:prstGeom prst="rect">
            <a:avLst/>
          </a:prstGeom>
        </p:spPr>
      </p:pic>
      <p:pic>
        <p:nvPicPr>
          <p:cNvPr id="25" name="Picture 24">
            <a:extLst>
              <a:ext uri="{FF2B5EF4-FFF2-40B4-BE49-F238E27FC236}">
                <a16:creationId xmlns:a16="http://schemas.microsoft.com/office/drawing/2014/main" id="{EC8EBAF0-E13F-18D6-F02B-BEBB08CBDDE9}"/>
              </a:ext>
            </a:extLst>
          </p:cNvPr>
          <p:cNvPicPr>
            <a:picLocks noChangeAspect="1"/>
          </p:cNvPicPr>
          <p:nvPr/>
        </p:nvPicPr>
        <p:blipFill>
          <a:blip r:embed="rId8"/>
          <a:stretch>
            <a:fillRect/>
          </a:stretch>
        </p:blipFill>
        <p:spPr>
          <a:xfrm>
            <a:off x="7862887" y="3810000"/>
            <a:ext cx="3933825" cy="2590800"/>
          </a:xfrm>
          <a:prstGeom prst="rect">
            <a:avLst/>
          </a:prstGeom>
        </p:spPr>
      </p:pic>
    </p:spTree>
    <p:extLst>
      <p:ext uri="{BB962C8B-B14F-4D97-AF65-F5344CB8AC3E}">
        <p14:creationId xmlns:p14="http://schemas.microsoft.com/office/powerpoint/2010/main" val="1929560069"/>
      </p:ext>
    </p:extLst>
  </p:cSld>
  <p:clrMapOvr>
    <a:masterClrMapping/>
  </p:clrMapOvr>
  <p:transition spd="med" advClick="0" advTm="3000">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0"/>
                                        <p:tgtEl>
                                          <p:spTgt spid="23"/>
                                        </p:tgtEl>
                                      </p:cBhvr>
                                    </p:animEffect>
                                    <p:anim calcmode="lin" valueType="num">
                                      <p:cBhvr>
                                        <p:cTn id="38" dur="1000" fill="hold"/>
                                        <p:tgtEl>
                                          <p:spTgt spid="23"/>
                                        </p:tgtEl>
                                        <p:attrNameLst>
                                          <p:attrName>ppt_x</p:attrName>
                                        </p:attrNameLst>
                                      </p:cBhvr>
                                      <p:tavLst>
                                        <p:tav tm="0">
                                          <p:val>
                                            <p:strVal val="#ppt_x"/>
                                          </p:val>
                                        </p:tav>
                                        <p:tav tm="100000">
                                          <p:val>
                                            <p:strVal val="#ppt_x"/>
                                          </p:val>
                                        </p:tav>
                                      </p:tavLst>
                                    </p:anim>
                                    <p:anim calcmode="lin" valueType="num">
                                      <p:cBhvr>
                                        <p:cTn id="3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N</a:t>
            </a:r>
            <a:r>
              <a:rPr lang="vi-VN" sz="4000" b="1" dirty="0">
                <a:solidFill>
                  <a:prstClr val="black"/>
                </a:solidFill>
                <a:latin typeface="Calibri" panose="020F0502020204030204" pitchFamily="34" charset="0"/>
                <a:cs typeface="Calibri" panose="020F0502020204030204" pitchFamily="34" charset="0"/>
              </a:rPr>
              <a:t>ấu cơm tặng cho những người có hoàn cảnh khó khăn</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8D8A5A8-32A4-9E25-F81A-AD08B3931F93}"/>
              </a:ext>
            </a:extLst>
          </p:cNvPr>
          <p:cNvPicPr>
            <a:picLocks noChangeAspect="1"/>
          </p:cNvPicPr>
          <p:nvPr/>
        </p:nvPicPr>
        <p:blipFill>
          <a:blip r:embed="rId4"/>
          <a:stretch>
            <a:fillRect/>
          </a:stretch>
        </p:blipFill>
        <p:spPr>
          <a:xfrm>
            <a:off x="1171575" y="1834004"/>
            <a:ext cx="4914900" cy="3242821"/>
          </a:xfrm>
          <a:prstGeom prst="rect">
            <a:avLst/>
          </a:prstGeom>
        </p:spPr>
      </p:pic>
    </p:spTree>
    <p:extLst>
      <p:ext uri="{BB962C8B-B14F-4D97-AF65-F5344CB8AC3E}">
        <p14:creationId xmlns:p14="http://schemas.microsoft.com/office/powerpoint/2010/main" val="234112000"/>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solidFill>
                  <a:prstClr val="black"/>
                </a:solidFill>
                <a:latin typeface="Calibri" panose="020F0502020204030204" pitchFamily="34" charset="0"/>
                <a:cs typeface="Calibri" panose="020F0502020204030204" pitchFamily="34" charset="0"/>
              </a:rPr>
              <a:t>L</a:t>
            </a:r>
            <a:r>
              <a:rPr lang="vi-VN" sz="4000" b="1" dirty="0">
                <a:solidFill>
                  <a:prstClr val="black"/>
                </a:solidFill>
                <a:latin typeface="Calibri" panose="020F0502020204030204" pitchFamily="34" charset="0"/>
                <a:cs typeface="Calibri" panose="020F0502020204030204" pitchFamily="34" charset="0"/>
              </a:rPr>
              <a:t>àm nhà tình nghĩa tặng người nghèo</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4" name="Picture 3">
            <a:extLst>
              <a:ext uri="{FF2B5EF4-FFF2-40B4-BE49-F238E27FC236}">
                <a16:creationId xmlns:a16="http://schemas.microsoft.com/office/drawing/2014/main" id="{BB72CA8C-5825-609B-E131-A3E2E64BB49C}"/>
              </a:ext>
            </a:extLst>
          </p:cNvPr>
          <p:cNvPicPr>
            <a:picLocks noChangeAspect="1"/>
          </p:cNvPicPr>
          <p:nvPr/>
        </p:nvPicPr>
        <p:blipFill>
          <a:blip r:embed="rId4"/>
          <a:stretch>
            <a:fillRect/>
          </a:stretch>
        </p:blipFill>
        <p:spPr>
          <a:xfrm>
            <a:off x="1466849" y="2324100"/>
            <a:ext cx="4425315" cy="2886075"/>
          </a:xfrm>
          <a:prstGeom prst="rect">
            <a:avLst/>
          </a:prstGeom>
        </p:spPr>
      </p:pic>
    </p:spTree>
    <p:extLst>
      <p:ext uri="{BB962C8B-B14F-4D97-AF65-F5344CB8AC3E}">
        <p14:creationId xmlns:p14="http://schemas.microsoft.com/office/powerpoint/2010/main" val="3259446658"/>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Rectangle with Corners Rounded 4">
            <a:extLst>
              <a:ext uri="{FF2B5EF4-FFF2-40B4-BE49-F238E27FC236}">
                <a16:creationId xmlns:a16="http://schemas.microsoft.com/office/drawing/2014/main" id="{74D61983-091B-07D0-07B9-324F7379E51C}"/>
              </a:ext>
            </a:extLst>
          </p:cNvPr>
          <p:cNvSpPr/>
          <p:nvPr/>
        </p:nvSpPr>
        <p:spPr>
          <a:xfrm flipH="1">
            <a:off x="6696643" y="2206735"/>
            <a:ext cx="4723831" cy="243840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800" b="1" dirty="0" err="1">
                <a:solidFill>
                  <a:prstClr val="black"/>
                </a:solidFill>
                <a:latin typeface="Calibri" panose="020F0502020204030204" pitchFamily="34" charset="0"/>
                <a:cs typeface="Calibri" panose="020F0502020204030204" pitchFamily="34" charset="0"/>
              </a:rPr>
              <a:t>Giúp</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đỡ</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bạn</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bị</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khuyết</a:t>
            </a:r>
            <a:r>
              <a:rPr lang="en-US" sz="4800" b="1" dirty="0">
                <a:solidFill>
                  <a:prstClr val="black"/>
                </a:solidFill>
                <a:latin typeface="Calibri" panose="020F0502020204030204" pitchFamily="34" charset="0"/>
                <a:cs typeface="Calibri" panose="020F0502020204030204" pitchFamily="34" charset="0"/>
              </a:rPr>
              <a:t> </a:t>
            </a:r>
            <a:r>
              <a:rPr lang="en-US" sz="4800" b="1" dirty="0" err="1">
                <a:solidFill>
                  <a:prstClr val="black"/>
                </a:solidFill>
                <a:latin typeface="Calibri" panose="020F0502020204030204" pitchFamily="34" charset="0"/>
                <a:cs typeface="Calibri" panose="020F0502020204030204" pitchFamily="34" charset="0"/>
              </a:rPr>
              <a:t>tật</a:t>
            </a:r>
            <a:endParaRPr kumimoji="0" lang="en-US" sz="4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1A4177B7-7964-E4DA-162A-04C7A68C5894}"/>
              </a:ext>
            </a:extLst>
          </p:cNvPr>
          <p:cNvPicPr>
            <a:picLocks noChangeAspect="1"/>
          </p:cNvPicPr>
          <p:nvPr/>
        </p:nvPicPr>
        <p:blipFill>
          <a:blip r:embed="rId3"/>
          <a:stretch>
            <a:fillRect/>
          </a:stretch>
        </p:blipFill>
        <p:spPr>
          <a:xfrm>
            <a:off x="2590800" y="304800"/>
            <a:ext cx="7010400" cy="943704"/>
          </a:xfrm>
          <a:prstGeom prst="rect">
            <a:avLst/>
          </a:prstGeom>
        </p:spPr>
      </p:pic>
      <p:pic>
        <p:nvPicPr>
          <p:cNvPr id="5" name="Picture 4">
            <a:extLst>
              <a:ext uri="{FF2B5EF4-FFF2-40B4-BE49-F238E27FC236}">
                <a16:creationId xmlns:a16="http://schemas.microsoft.com/office/drawing/2014/main" id="{6F23EF9E-47DC-09BB-D293-EB7E3BD25000}"/>
              </a:ext>
            </a:extLst>
          </p:cNvPr>
          <p:cNvPicPr>
            <a:picLocks noChangeAspect="1"/>
          </p:cNvPicPr>
          <p:nvPr/>
        </p:nvPicPr>
        <p:blipFill>
          <a:blip r:embed="rId4"/>
          <a:stretch>
            <a:fillRect/>
          </a:stretch>
        </p:blipFill>
        <p:spPr>
          <a:xfrm>
            <a:off x="1166812" y="2324100"/>
            <a:ext cx="4984410" cy="3228975"/>
          </a:xfrm>
          <a:prstGeom prst="rect">
            <a:avLst/>
          </a:prstGeom>
        </p:spPr>
      </p:pic>
    </p:spTree>
    <p:extLst>
      <p:ext uri="{BB962C8B-B14F-4D97-AF65-F5344CB8AC3E}">
        <p14:creationId xmlns:p14="http://schemas.microsoft.com/office/powerpoint/2010/main" val="1048106935"/>
      </p:ext>
    </p:extLst>
  </p:cSld>
  <p:clrMapOvr>
    <a:masterClrMapping/>
  </p:clrMapOvr>
  <mc:AlternateContent xmlns:mc="http://schemas.openxmlformats.org/markup-compatibility/2006" xmlns:p14="http://schemas.microsoft.com/office/powerpoint/2010/main">
    <mc:Choice Requires="p14">
      <p:transition spd="slow" p14:dur="1500" advClick="0" advTm="5000">
        <p:split orient="vert"/>
      </p:transition>
    </mc:Choice>
    <mc:Fallback xmlns="">
      <p:transition spd="slow" advClick="0" advTm="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76</TotalTime>
  <Words>500</Words>
  <Application>Microsoft Office PowerPoint</Application>
  <PresentationFormat>Widescreen</PresentationFormat>
  <Paragraphs>49</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宋体</vt:lpstr>
      <vt:lpstr>Arial</vt:lpstr>
      <vt:lpstr>Calibri</vt:lpstr>
      <vt:lpstr>等线</vt:lpstr>
      <vt:lpstr>Georgia</vt:lpstr>
      <vt:lpstr>Times New Roman</vt:lpstr>
      <vt:lpstr>思源黑体 CN Bold</vt:lpstr>
      <vt:lpstr>思源黑体 Medium</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Admin</dc:creator>
  <dc:description>9Slide.vn</dc:description>
  <cp:lastModifiedBy>BMT</cp:lastModifiedBy>
  <cp:revision>31</cp:revision>
  <dcterms:created xsi:type="dcterms:W3CDTF">2023-07-25T13:02:49Z</dcterms:created>
  <dcterms:modified xsi:type="dcterms:W3CDTF">2024-10-16T13:31:15Z</dcterms:modified>
  <cp:category>9Slide.vn</cp:category>
</cp:coreProperties>
</file>