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notesSlides/notesSlide21.xml" ContentType="application/vnd.openxmlformats-officedocument.presentationml.notesSlide+xml"/>
  <Override PartName="/ppt/tags/tag87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97" r:id="rId3"/>
    <p:sldId id="327" r:id="rId4"/>
    <p:sldId id="298" r:id="rId5"/>
    <p:sldId id="296" r:id="rId6"/>
    <p:sldId id="345" r:id="rId7"/>
    <p:sldId id="328" r:id="rId8"/>
    <p:sldId id="303" r:id="rId9"/>
    <p:sldId id="300" r:id="rId10"/>
    <p:sldId id="299" r:id="rId11"/>
    <p:sldId id="329" r:id="rId12"/>
    <p:sldId id="301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57" r:id="rId28"/>
    <p:sldId id="258" r:id="rId29"/>
    <p:sldId id="259" r:id="rId30"/>
    <p:sldId id="260" r:id="rId31"/>
    <p:sldId id="261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4-12-26T01:28:42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8467 7339 0,'0'0'93,"-40"0"-61,-1 0-32,-119-40 15,-281 40 1,-1004 0 15,683 0-15,160 0-1,120 0 1,322 40 15,79-40-31,41 40 16,0 0 0,-120 201-1,-41-1 1,-40 1-1,121-81 1,80 41 0,40-81-1,0 0 1,0-39 0,0-41-16,160 40 31,-79 0-31,199 161 15,-39-121 17,-40 40-32,-41-79 15,41-1-15,-41 40 0,41 41 16,240 119 0,-39-79-1,-1-41 1,-40 1-1,40-81 1,41-40 0,-81 0-1,0-40 1,201 0 0,-81-80 15,-320 40-31,-81-40 15,0 80-15,41-81 0,-41 41 32,80-120-17,-79 40 1,79-121 0,-80 0-1,41-200 16,-81 201-15,0 39 0,-40 121-1,-40 0-15,-40-81 16,40 81 0,-402-121-1,1 41 1,160 80-16,0 0 15,-281-121 1,121 81 15,-161 120 1,441 0-17</inkml:trace>
  <inkml:trace contextRef="#ctx0" brushRef="#br0" timeOffset="2550.5689">9951 13675 0,'-40'40'78,"0"1"-62,0-1-1,40 0-15,-40 40 31,0-40-31,0 40 16,-1 0-16,1-80 16,0 81-16,0-81 15,0 0 313,40 40-312,-40-40-16,0 0 16,-41 40-16,81 0 78,81-40-63,-41 0-15,40 0 16,40 0 0,1 0-16,-41 0 15,0 0-15,-40 0 32,-80 40 30,80-40 32,1 0-79,39 0-15,-40-40 0,0 40 16,40 0 0,-120 0 46,0 0-62,0 0 16,0 0-16,0 0 15,0 0-15,-1 0 141,1 0-125,0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3344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6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9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9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496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96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114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4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07D4B11-550E-673F-2210-4A322C15D5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463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3FEB36-C53E-AEDF-8A8C-BCDD7FB1C6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6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7.sv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2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slide" Target="slide30.xml"/><Relationship Id="rId5" Type="http://schemas.openxmlformats.org/officeDocument/2006/relationships/image" Target="../media/image39.png"/><Relationship Id="rId10" Type="http://schemas.openxmlformats.org/officeDocument/2006/relationships/slide" Target="slide28.xml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227960" y="2627640"/>
              <a:ext cx="2557080" cy="25412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8600" y="2618280"/>
                <a:ext cx="2575800" cy="25599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54BBB8-4A4C-3AF3-8674-5AA9890C0DA2}"/>
              </a:ext>
            </a:extLst>
          </p:cNvPr>
          <p:cNvSpPr txBox="1"/>
          <p:nvPr/>
        </p:nvSpPr>
        <p:spPr>
          <a:xfrm>
            <a:off x="2172335" y="945338"/>
            <a:ext cx="815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50" y="1585686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92" y="2317524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914</Words>
  <Application>Microsoft Office PowerPoint</Application>
  <PresentationFormat>Widescreen</PresentationFormat>
  <Paragraphs>278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微软雅黑</vt:lpstr>
      <vt:lpstr>SimSun</vt:lpstr>
      <vt:lpstr>.Vn3DH</vt:lpstr>
      <vt:lpstr>Arial</vt:lpstr>
      <vt:lpstr>Calibri</vt:lpstr>
      <vt:lpstr>Cambria</vt:lpstr>
      <vt:lpstr>Coiny</vt:lpstr>
      <vt:lpstr>等线</vt:lpstr>
      <vt:lpstr>Wingdings</vt:lpstr>
      <vt:lpstr>字魂151号-联盟综艺体</vt:lpstr>
      <vt:lpstr>思源黑体 CN Bold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BMT</cp:lastModifiedBy>
  <cp:revision>45</cp:revision>
  <dcterms:created xsi:type="dcterms:W3CDTF">2023-09-20T09:28:44Z</dcterms:created>
  <dcterms:modified xsi:type="dcterms:W3CDTF">2024-12-26T01:39:46Z</dcterms:modified>
</cp:coreProperties>
</file>