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70" r:id="rId6"/>
    <p:sldId id="285" r:id="rId7"/>
    <p:sldId id="258" r:id="rId8"/>
    <p:sldId id="269" r:id="rId9"/>
    <p:sldId id="268" r:id="rId10"/>
    <p:sldId id="267" r:id="rId11"/>
    <p:sldId id="266" r:id="rId12"/>
    <p:sldId id="286" r:id="rId13"/>
    <p:sldId id="265" r:id="rId14"/>
    <p:sldId id="300" r:id="rId15"/>
    <p:sldId id="264" r:id="rId16"/>
    <p:sldId id="260" r:id="rId17"/>
    <p:sldId id="263" r:id="rId18"/>
    <p:sldId id="261" r:id="rId19"/>
    <p:sldId id="262" r:id="rId20"/>
    <p:sldId id="272" r:id="rId21"/>
    <p:sldId id="291" r:id="rId22"/>
    <p:sldId id="290" r:id="rId23"/>
    <p:sldId id="273" r:id="rId24"/>
    <p:sldId id="292" r:id="rId25"/>
    <p:sldId id="293" r:id="rId26"/>
    <p:sldId id="294" r:id="rId27"/>
    <p:sldId id="283" r:id="rId28"/>
    <p:sldId id="295" r:id="rId29"/>
    <p:sldId id="282" r:id="rId30"/>
    <p:sldId id="288" r:id="rId31"/>
    <p:sldId id="296" r:id="rId32"/>
    <p:sldId id="298" r:id="rId33"/>
    <p:sldId id="297" r:id="rId34"/>
    <p:sldId id="281" r:id="rId35"/>
    <p:sldId id="274" r:id="rId36"/>
    <p:sldId id="280" r:id="rId37"/>
    <p:sldId id="299" r:id="rId38"/>
    <p:sldId id="289" r:id="rId39"/>
    <p:sldId id="278" r:id="rId40"/>
    <p:sldId id="277" r:id="rId41"/>
    <p:sldId id="275" r:id="rId42"/>
    <p:sldId id="27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7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6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9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9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8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6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9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9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C6C6-2698-46F6-BFD7-CFD72DB65CD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4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EC6C6-2698-46F6-BFD7-CFD72DB65CD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2C48-0FC6-4EC4-A691-7846C083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4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1435278"/>
            <a:ext cx="7429500" cy="2126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595" y="593635"/>
            <a:ext cx="1212784" cy="1059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79" y="3343996"/>
            <a:ext cx="8420100" cy="143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968366"/>
            <a:ext cx="4924602" cy="3568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99" y="1399918"/>
            <a:ext cx="4954983" cy="49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2600" y="2514600"/>
            <a:ext cx="5421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* THẢO LUẬN NHÓM 4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7540" y="3467099"/>
            <a:ext cx="312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924" y="857250"/>
            <a:ext cx="6010275" cy="8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5540" y="1681658"/>
            <a:ext cx="824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*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972" y="1679100"/>
            <a:ext cx="8933527" cy="1089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4146" y="3749138"/>
            <a:ext cx="824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*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3407" y="2870189"/>
            <a:ext cx="824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*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986" y="2991372"/>
            <a:ext cx="8692228" cy="792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671" y="3870321"/>
            <a:ext cx="8793828" cy="10572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24145" y="4937669"/>
            <a:ext cx="824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*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0986" y="4972106"/>
            <a:ext cx="9730914" cy="129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4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50" y="850900"/>
            <a:ext cx="62103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24" y="2774926"/>
            <a:ext cx="4538913" cy="781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661" y="606424"/>
            <a:ext cx="5811838" cy="10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00" y="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571499"/>
            <a:ext cx="11137900" cy="60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8" y="523814"/>
            <a:ext cx="10932244" cy="1419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4707" y="2697658"/>
            <a:ext cx="60047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* THẢO LUẬN NHÓM ĐÔI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401" y="3745408"/>
            <a:ext cx="9976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 err="1" smtClean="0"/>
              <a:t>Khắc</a:t>
            </a:r>
            <a:r>
              <a:rPr lang="en-US" sz="3200" dirty="0" smtClean="0"/>
              <a:t> ,</a:t>
            </a:r>
            <a:r>
              <a:rPr lang="en-US" sz="3200" dirty="0" err="1" smtClean="0"/>
              <a:t>vẽ</a:t>
            </a:r>
            <a:r>
              <a:rPr lang="en-US" sz="3200" dirty="0" smtClean="0"/>
              <a:t> </a:t>
            </a:r>
            <a:r>
              <a:rPr lang="en-US" sz="3200" dirty="0" err="1" smtClean="0"/>
              <a:t>lên</a:t>
            </a:r>
            <a:r>
              <a:rPr lang="en-US" sz="3200" dirty="0" smtClean="0"/>
              <a:t> </a:t>
            </a:r>
            <a:r>
              <a:rPr lang="en-US" sz="3200" dirty="0" err="1" smtClean="0"/>
              <a:t>ghế</a:t>
            </a:r>
            <a:r>
              <a:rPr lang="en-US" sz="3200" dirty="0" smtClean="0"/>
              <a:t> </a:t>
            </a:r>
            <a:r>
              <a:rPr lang="en-US" sz="3200" dirty="0" err="1" smtClean="0"/>
              <a:t>đá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tốt</a:t>
            </a:r>
            <a:r>
              <a:rPr lang="en-US" sz="3200" dirty="0" smtClean="0"/>
              <a:t>, </a:t>
            </a:r>
            <a:r>
              <a:rPr lang="en-US" sz="3200" dirty="0" err="1" smtClean="0"/>
              <a:t>đáng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lên</a:t>
            </a:r>
            <a:r>
              <a:rPr lang="en-US" sz="3200" dirty="0" smtClean="0"/>
              <a:t> </a:t>
            </a:r>
            <a:r>
              <a:rPr lang="en-US" sz="3200" dirty="0" err="1" smtClean="0"/>
              <a:t>án</a:t>
            </a:r>
            <a:r>
              <a:rPr lang="en-US" sz="32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ghế</a:t>
            </a:r>
            <a:r>
              <a:rPr lang="en-US" sz="3200" dirty="0" smtClean="0"/>
              <a:t> </a:t>
            </a:r>
            <a:r>
              <a:rPr lang="en-US" sz="3200" dirty="0" err="1" smtClean="0"/>
              <a:t>đá</a:t>
            </a:r>
            <a:r>
              <a:rPr lang="en-US" sz="3200" dirty="0" smtClean="0"/>
              <a:t> </a:t>
            </a:r>
            <a:r>
              <a:rPr lang="en-US" sz="3200" dirty="0" err="1" smtClean="0"/>
              <a:t>xấu</a:t>
            </a:r>
            <a:r>
              <a:rPr lang="en-US" sz="3200" dirty="0" smtClean="0"/>
              <a:t> </a:t>
            </a:r>
            <a:r>
              <a:rPr lang="en-US" sz="3200" dirty="0" err="1" smtClean="0"/>
              <a:t>xí</a:t>
            </a:r>
            <a:r>
              <a:rPr lang="en-US" sz="3200" dirty="0" smtClean="0"/>
              <a:t> ,</a:t>
            </a:r>
            <a:r>
              <a:rPr lang="en-US" sz="3200" dirty="0" err="1" smtClean="0"/>
              <a:t>hư</a:t>
            </a:r>
            <a:r>
              <a:rPr lang="en-US" sz="3200" dirty="0" smtClean="0"/>
              <a:t> </a:t>
            </a:r>
            <a:r>
              <a:rPr lang="en-US" sz="3200" dirty="0" err="1" smtClean="0"/>
              <a:t>hỏng</a:t>
            </a:r>
            <a:r>
              <a:rPr lang="en-US" sz="3200" dirty="0" smtClean="0"/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76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85" y="1168399"/>
            <a:ext cx="6525030" cy="173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0" y="2908299"/>
            <a:ext cx="92456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6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889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77" y="722225"/>
            <a:ext cx="2838846" cy="1247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6" y="2599731"/>
            <a:ext cx="9890844" cy="4258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0" y="1970175"/>
            <a:ext cx="9410700" cy="5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1" y="904554"/>
            <a:ext cx="10440857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1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241301"/>
            <a:ext cx="12801600" cy="6845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050380"/>
            <a:ext cx="9156700" cy="52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4200" y="1778000"/>
            <a:ext cx="971112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 smtClean="0">
                <a:solidFill>
                  <a:srgbClr val="FF0000"/>
                </a:solidFill>
              </a:rPr>
              <a:t>Học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sinh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bày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tỏ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quan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điểm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giải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thích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en-US" sz="4400" dirty="0" smtClean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 smtClean="0"/>
              <a:t>Tán</a:t>
            </a:r>
            <a:r>
              <a:rPr lang="en-US" sz="4400" dirty="0" smtClean="0"/>
              <a:t> </a:t>
            </a:r>
            <a:r>
              <a:rPr lang="en-US" sz="4400" dirty="0" err="1" smtClean="0"/>
              <a:t>thành</a:t>
            </a:r>
            <a:r>
              <a:rPr lang="en-US" sz="4400" dirty="0" smtClean="0"/>
              <a:t> ý </a:t>
            </a:r>
            <a:r>
              <a:rPr lang="en-US" sz="4400" dirty="0" err="1" smtClean="0"/>
              <a:t>kiến</a:t>
            </a:r>
            <a:r>
              <a:rPr lang="en-US" sz="4400" dirty="0" smtClean="0"/>
              <a:t> </a:t>
            </a:r>
            <a:r>
              <a:rPr lang="en-US" sz="4400" dirty="0" err="1" smtClean="0"/>
              <a:t>bạn</a:t>
            </a:r>
            <a:r>
              <a:rPr lang="en-US" sz="4400" dirty="0" smtClean="0"/>
              <a:t> </a:t>
            </a:r>
            <a:r>
              <a:rPr lang="en-US" sz="4400" dirty="0" err="1" smtClean="0"/>
              <a:t>Lâm</a:t>
            </a:r>
            <a:r>
              <a:rPr lang="en-US" sz="4400" dirty="0" smtClean="0"/>
              <a:t>, </a:t>
            </a:r>
            <a:r>
              <a:rPr lang="en-US" sz="4400" dirty="0" err="1" smtClean="0"/>
              <a:t>Trang</a:t>
            </a:r>
            <a:r>
              <a:rPr lang="en-US" sz="44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 smtClean="0"/>
              <a:t>Không</a:t>
            </a:r>
            <a:r>
              <a:rPr lang="en-US" sz="4400" dirty="0" smtClean="0"/>
              <a:t> </a:t>
            </a:r>
            <a:r>
              <a:rPr lang="en-US" sz="4400" dirty="0" err="1" smtClean="0"/>
              <a:t>tán</a:t>
            </a:r>
            <a:r>
              <a:rPr lang="en-US" sz="4400" dirty="0" smtClean="0"/>
              <a:t> </a:t>
            </a:r>
            <a:r>
              <a:rPr lang="en-US" sz="4400" dirty="0" err="1" smtClean="0"/>
              <a:t>thành</a:t>
            </a:r>
            <a:r>
              <a:rPr lang="en-US" sz="4400" dirty="0" smtClean="0"/>
              <a:t> ý </a:t>
            </a:r>
            <a:r>
              <a:rPr lang="en-US" sz="4400" dirty="0" err="1" smtClean="0"/>
              <a:t>kiến</a:t>
            </a:r>
            <a:r>
              <a:rPr lang="en-US" sz="4400" dirty="0" smtClean="0"/>
              <a:t> </a:t>
            </a:r>
            <a:r>
              <a:rPr lang="en-US" sz="4400" dirty="0" err="1" smtClean="0"/>
              <a:t>bạn</a:t>
            </a:r>
            <a:r>
              <a:rPr lang="en-US" sz="4400" dirty="0" smtClean="0"/>
              <a:t> </a:t>
            </a:r>
            <a:r>
              <a:rPr lang="en-US" sz="4400" dirty="0" err="1" smtClean="0"/>
              <a:t>Nga</a:t>
            </a:r>
            <a:r>
              <a:rPr lang="en-US" sz="4400" dirty="0" smtClean="0"/>
              <a:t> ,</a:t>
            </a:r>
            <a:r>
              <a:rPr lang="en-US" sz="4400" dirty="0" err="1" smtClean="0"/>
              <a:t>Phúc</a:t>
            </a:r>
            <a:endParaRPr lang="en-US" sz="4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1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77" y="482552"/>
            <a:ext cx="9933724" cy="1206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674813"/>
            <a:ext cx="9791700" cy="42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57" y="1799960"/>
            <a:ext cx="4610743" cy="37914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951" y="5359401"/>
            <a:ext cx="8552849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7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5600" y="-177800"/>
            <a:ext cx="12801600" cy="723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01" y="1888860"/>
            <a:ext cx="5534797" cy="3980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900" y="996950"/>
            <a:ext cx="9309100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7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5600" y="-177800"/>
            <a:ext cx="12801600" cy="723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237" y="1371598"/>
            <a:ext cx="4195763" cy="4457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812800"/>
            <a:ext cx="8585200" cy="8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2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5600" y="-177800"/>
            <a:ext cx="12801600" cy="723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925" y="2409825"/>
            <a:ext cx="4171950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1" y="1358899"/>
            <a:ext cx="9791700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4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5600" y="-177800"/>
            <a:ext cx="12801600" cy="723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01" y="2654300"/>
            <a:ext cx="4830762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90600"/>
            <a:ext cx="92964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1" y="2374900"/>
            <a:ext cx="5033962" cy="412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0" y="1397001"/>
            <a:ext cx="96266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0" y="0"/>
            <a:ext cx="12801600" cy="7238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152400"/>
            <a:ext cx="12801600" cy="7238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3470" y="2371515"/>
            <a:ext cx="749686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 smtClean="0">
                <a:solidFill>
                  <a:srgbClr val="FF0000"/>
                </a:solidFill>
              </a:rPr>
              <a:t>Giáo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viên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nhận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xét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hoạt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động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en-US" sz="4400" dirty="0" smtClean="0">
              <a:solidFill>
                <a:srgbClr val="FF0000"/>
              </a:solidFill>
            </a:endParaRPr>
          </a:p>
          <a:p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636" y="715963"/>
            <a:ext cx="5262564" cy="958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2310" y="3063876"/>
            <a:ext cx="96943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GV chia </a:t>
            </a:r>
            <a:r>
              <a:rPr lang="en-US" sz="4400" dirty="0" err="1" smtClean="0"/>
              <a:t>nhóm</a:t>
            </a:r>
            <a:r>
              <a:rPr lang="en-US" sz="4400" dirty="0" smtClean="0"/>
              <a:t> </a:t>
            </a:r>
            <a:r>
              <a:rPr lang="en-US" sz="4400" dirty="0" err="1" smtClean="0"/>
              <a:t>từ</a:t>
            </a:r>
            <a:r>
              <a:rPr lang="en-US" sz="4400" dirty="0" smtClean="0"/>
              <a:t> 4-6 </a:t>
            </a:r>
            <a:r>
              <a:rPr lang="en-US" sz="4400" dirty="0" err="1" smtClean="0"/>
              <a:t>em</a:t>
            </a:r>
            <a:r>
              <a:rPr lang="en-US" sz="4400" dirty="0" smtClean="0"/>
              <a:t> HS </a:t>
            </a:r>
            <a:r>
              <a:rPr lang="en-US" sz="4400" dirty="0" err="1" smtClean="0"/>
              <a:t>bốc</a:t>
            </a:r>
            <a:r>
              <a:rPr lang="en-US" sz="4400" dirty="0" smtClean="0"/>
              <a:t> </a:t>
            </a:r>
            <a:r>
              <a:rPr lang="en-US" sz="4400" dirty="0" err="1" smtClean="0"/>
              <a:t>thăm</a:t>
            </a:r>
            <a:r>
              <a:rPr lang="en-US" sz="4400" dirty="0" smtClean="0"/>
              <a:t> </a:t>
            </a:r>
            <a:r>
              <a:rPr lang="en-US" sz="4400" dirty="0" err="1" smtClean="0"/>
              <a:t>xây</a:t>
            </a:r>
            <a:endParaRPr lang="en-US" sz="4400" dirty="0" smtClean="0"/>
          </a:p>
          <a:p>
            <a:r>
              <a:rPr lang="en-US" sz="4400" dirty="0" smtClean="0"/>
              <a:t> </a:t>
            </a:r>
            <a:r>
              <a:rPr lang="en-US" sz="4400" dirty="0" err="1" smtClean="0"/>
              <a:t>dựng</a:t>
            </a:r>
            <a:r>
              <a:rPr lang="en-US" sz="4400" dirty="0" smtClean="0"/>
              <a:t> </a:t>
            </a:r>
            <a:r>
              <a:rPr lang="en-US" sz="4400" dirty="0" err="1" smtClean="0"/>
              <a:t>tiểu</a:t>
            </a:r>
            <a:r>
              <a:rPr lang="en-US" sz="4400" dirty="0" smtClean="0"/>
              <a:t> </a:t>
            </a:r>
            <a:r>
              <a:rPr lang="en-US" sz="4400" dirty="0" err="1" smtClean="0"/>
              <a:t>phẩm</a:t>
            </a:r>
            <a:r>
              <a:rPr lang="en-US" sz="4400" dirty="0" smtClean="0"/>
              <a:t> </a:t>
            </a:r>
            <a:r>
              <a:rPr lang="en-US" sz="4400" dirty="0" err="1" smtClean="0"/>
              <a:t>để</a:t>
            </a:r>
            <a:r>
              <a:rPr lang="en-US" sz="4400" dirty="0" smtClean="0"/>
              <a:t> </a:t>
            </a:r>
            <a:r>
              <a:rPr lang="en-US" sz="4400" dirty="0" err="1" smtClean="0"/>
              <a:t>xử</a:t>
            </a:r>
            <a:r>
              <a:rPr lang="en-US" sz="4400" dirty="0" smtClean="0"/>
              <a:t> </a:t>
            </a:r>
            <a:r>
              <a:rPr lang="en-US" sz="4400" dirty="0" err="1" smtClean="0"/>
              <a:t>lý</a:t>
            </a:r>
            <a:r>
              <a:rPr lang="en-US" sz="4400" dirty="0" smtClean="0"/>
              <a:t> </a:t>
            </a:r>
            <a:r>
              <a:rPr lang="en-US" sz="4400" dirty="0" err="1" smtClean="0"/>
              <a:t>tình</a:t>
            </a:r>
            <a:r>
              <a:rPr lang="en-US" sz="4400" dirty="0" smtClean="0"/>
              <a:t> </a:t>
            </a:r>
            <a:r>
              <a:rPr lang="en-US" sz="4400" dirty="0" err="1" smtClean="0"/>
              <a:t>huống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0950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0" y="825502"/>
            <a:ext cx="7929563" cy="1168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1866901"/>
            <a:ext cx="5797549" cy="417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324" y="1866900"/>
            <a:ext cx="4765675" cy="405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713" y="554833"/>
            <a:ext cx="2681287" cy="15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5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1919287"/>
            <a:ext cx="9994899" cy="42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437" y="1644649"/>
            <a:ext cx="8589963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1833561"/>
            <a:ext cx="9867899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08262"/>
            <a:ext cx="5354637" cy="2268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412" y="4924424"/>
            <a:ext cx="9031288" cy="1184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201" y="711993"/>
            <a:ext cx="7327900" cy="111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977900"/>
            <a:ext cx="9499600" cy="359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00" y="4284662"/>
            <a:ext cx="9613900" cy="186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6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70" y="911972"/>
            <a:ext cx="7061530" cy="3002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064000"/>
            <a:ext cx="90297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3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25" y="1073150"/>
            <a:ext cx="9220199" cy="294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325" y="3803650"/>
            <a:ext cx="8429625" cy="21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90501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40" y="431801"/>
            <a:ext cx="3227560" cy="148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45" y="1917701"/>
            <a:ext cx="9735909" cy="1171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" y="3114715"/>
            <a:ext cx="2635588" cy="758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7200" y="4025903"/>
            <a:ext cx="9740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phiếu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hướng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dẫn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sinh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làm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đôi</a:t>
            </a:r>
            <a:r>
              <a:rPr lang="en-US" sz="2400" dirty="0" smtClean="0">
                <a:solidFill>
                  <a:srgbClr val="FF0000"/>
                </a:solidFill>
              </a:rPr>
              <a:t> .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Tìm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hiểu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tài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sản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bàn</a:t>
            </a:r>
            <a:r>
              <a:rPr lang="en-US" sz="2400" dirty="0" smtClean="0">
                <a:solidFill>
                  <a:srgbClr val="FF0000"/>
                </a:solidFill>
              </a:rPr>
              <a:t> ,</a:t>
            </a:r>
            <a:r>
              <a:rPr lang="en-US" sz="2400" dirty="0" err="1" smtClean="0">
                <a:solidFill>
                  <a:srgbClr val="FF0000"/>
                </a:solidFill>
              </a:rPr>
              <a:t>ghế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sách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viện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dụng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cụ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dục</a:t>
            </a:r>
            <a:r>
              <a:rPr lang="en-US" sz="2400" dirty="0" smtClean="0">
                <a:solidFill>
                  <a:srgbClr val="FF0000"/>
                </a:solidFill>
              </a:rPr>
              <a:t>,….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5" y="1452562"/>
            <a:ext cx="46672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57201"/>
            <a:ext cx="115062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00" y="-127000"/>
            <a:ext cx="12801600" cy="723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495301"/>
            <a:ext cx="7205663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0" y="2489202"/>
            <a:ext cx="4584700" cy="3073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500" y="2489202"/>
            <a:ext cx="4813300" cy="318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94" y="1811172"/>
            <a:ext cx="8688012" cy="42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4853">
            <a:off x="3687096" y="829150"/>
            <a:ext cx="1212784" cy="1059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251400">
            <a:off x="751358" y="1929108"/>
            <a:ext cx="862185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3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1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-4.16667E-6 0.0331 0.02696 0.05995 0.06003 0.05995 C 0.09896 0.05995 0.11303 0.03009 0.11901 0.01203 L 0.125 -0.01204 C 0.13099 -0.0301 0.14597 -0.05996 0.18998 -0.05996 C 0.21797 -0.05996 0.25 -0.0331 0.25 2.59259E-6 C 0.25 0.0331 0.21797 0.05995 0.18998 0.05995 C 0.14597 0.05995 0.13099 0.03009 0.125 0.01203 L 0.11901 -0.01204 C 0.11303 -0.0301 0.09896 -0.05996 0.06003 -0.05996 C 0.02696 -0.05996 -4.16667E-6 -0.0331 -4.16667E-6 2.59259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6051" y="-5834"/>
            <a:ext cx="12801600" cy="723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" y="428625"/>
            <a:ext cx="1274763" cy="104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201" y="1016000"/>
            <a:ext cx="8597900" cy="86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35200" y="3244334"/>
            <a:ext cx="673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498210"/>
            <a:ext cx="103124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3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6051" y="-5834"/>
            <a:ext cx="12801600" cy="7238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35200" y="3244334"/>
            <a:ext cx="673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1" y="879215"/>
            <a:ext cx="8420100" cy="1104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499" y="2329934"/>
            <a:ext cx="85724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4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30200" y="-380999"/>
            <a:ext cx="12801600" cy="7238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9" y="280920"/>
            <a:ext cx="2598881" cy="1243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86" y="280920"/>
            <a:ext cx="7548914" cy="1037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8" y="1589799"/>
            <a:ext cx="10581382" cy="7810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9" y="2157556"/>
            <a:ext cx="5139641" cy="31555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09" y="2157556"/>
            <a:ext cx="4795491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834925"/>
            <a:ext cx="5156201" cy="4438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01" y="1066800"/>
            <a:ext cx="55245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152400"/>
            <a:ext cx="12801600" cy="723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0" y="1257300"/>
            <a:ext cx="5638800" cy="4838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1" y="1887537"/>
            <a:ext cx="4648200" cy="35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136</Words>
  <Application>Microsoft Office PowerPoint</Application>
  <PresentationFormat>Widescreen</PresentationFormat>
  <Paragraphs>30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BMT</cp:lastModifiedBy>
  <cp:revision>86</cp:revision>
  <dcterms:created xsi:type="dcterms:W3CDTF">2023-08-02T13:33:30Z</dcterms:created>
  <dcterms:modified xsi:type="dcterms:W3CDTF">2024-12-26T00:52:40Z</dcterms:modified>
</cp:coreProperties>
</file>