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49" r:id="rId2"/>
    <p:sldId id="352" r:id="rId3"/>
    <p:sldId id="278" r:id="rId4"/>
    <p:sldId id="279" r:id="rId5"/>
    <p:sldId id="348" r:id="rId6"/>
    <p:sldId id="256" r:id="rId7"/>
    <p:sldId id="27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0C0952-06F1-48E1-A74A-7A897F261D45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1A6608-2BF7-4E2C-8E37-F67B75DD7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568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8F340-0E12-4D90-921F-B2D0B6FB462D}" type="slidenum">
              <a:rPr lang="en-US" altLang="en-US" smtClean="0"/>
              <a:pPr eaLnBrk="1" hangingPunct="1"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2798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8F340-0E12-4D90-921F-B2D0B6FB462D}" type="slidenum">
              <a:rPr lang="en-US" altLang="en-US" smtClean="0"/>
              <a:pPr eaLnBrk="1" hangingPunct="1"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30379-23DD-CDC5-0B88-0EF3CA5CD4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3716BA-6506-2F67-A41D-1FC4EEF69E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7708F-52A3-A2BC-0263-BCE283942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6C266-8217-4C88-85F0-BAB2461942E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055C8-2EB5-9BDC-1389-3C5ABB7A3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FE2F85-EA9D-58C4-42F9-132F33DB2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7CE6-FDBF-4F1F-9E85-999798DEC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010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FFB7D-1151-1A3C-0EA6-46E673BFE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DB55FE-9506-8D6B-625E-0F3D65C651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33524-0064-63C2-A0F4-11F3A45D7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6C266-8217-4C88-85F0-BAB2461942E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0FCEA-B7D3-9D1E-4C8D-43FD3A441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2C288-6D9D-E62B-828B-79134D3A4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7CE6-FDBF-4F1F-9E85-999798DEC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95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8AC8DC-09F3-369F-13D7-2E07CBB7A2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B40A94-74A5-2019-6B66-BC4052547B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CCB2E-F225-34F0-EEE4-427B30BBA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6C266-8217-4C88-85F0-BAB2461942E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FC070-A28D-E575-6B50-2E895EFBB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38509-1B29-3F4A-DC4D-6B315637A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7CE6-FDBF-4F1F-9E85-999798DEC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651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24238-5C57-E074-33D3-68278413B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6A87E-5616-A1AD-A7AF-9219E6E861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180ED-FD58-ED3F-F732-3B8C1828A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6C266-8217-4C88-85F0-BAB2461942E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7BD25-B89F-0E53-475D-AC25544AA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369BA-9502-5261-AAAB-4B60787CE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7CE6-FDBF-4F1F-9E85-999798DEC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600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C883D-259C-A7A3-CD1A-29F0C345C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EB327D-B9F9-1953-4662-BB53A76AC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1B4688-837C-6425-E96C-61148783E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6C266-8217-4C88-85F0-BAB2461942E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AAD444-7B11-0F3A-DA10-A182A37E9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B93E3-C340-5FB2-C27F-AA4D1A695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7CE6-FDBF-4F1F-9E85-999798DEC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49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A6276-CB9A-449E-75B1-0A40A6C46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9F98B-3FC6-A4DB-DC2E-63EA651176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B25BB7-0B63-A1CF-4A36-2E06782C19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C8983F-C0BE-C14B-BA84-9C49C2A43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6C266-8217-4C88-85F0-BAB2461942E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9CF32D-C7C7-223C-3CA4-C9960C44D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7A2064-684F-2EBF-C1EC-D1F4D8FFF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7CE6-FDBF-4F1F-9E85-999798DEC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93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FA60D-824E-E23E-694A-D09F1756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611BD-93A2-75AD-9E4F-490C2C32A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F7F28B-F701-7622-5350-18F75EE9AA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C78BB6-0AB8-5BA8-A549-08DB7534C8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184528-0E04-F5DB-DB19-D7FA1B24E2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D81CEF-E4FA-492B-D90F-DD304E808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6C266-8217-4C88-85F0-BAB2461942E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430E82-8B68-B99F-CAC5-DBA528C98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B0269B-52A7-F990-C0DB-F4C779C8E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7CE6-FDBF-4F1F-9E85-999798DEC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47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50349-38F2-F446-F038-8D2CADA37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40AF11-CCD0-B07E-99E3-C1B306CCF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6C266-8217-4C88-85F0-BAB2461942E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3FC19B-46E9-F917-1082-96F8CEB11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ED428-8312-ED34-D98C-A56F61808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7CE6-FDBF-4F1F-9E85-999798DEC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953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5E4712-C49E-A86F-79BE-AA1BE84A7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6C266-8217-4C88-85F0-BAB2461942E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709300-3E9D-DFAE-2AC9-44ADD4704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94D782-B7EB-BEC7-220D-F052FC69C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7CE6-FDBF-4F1F-9E85-999798DEC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3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1827-9D51-ED2C-206E-A849D07F7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E84C0-BDC1-4EC5-F548-C957965E6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98AFC-F483-7DFC-69AB-A46B7D6DD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F7B419-3E1D-9731-4BDA-5511985D5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6C266-8217-4C88-85F0-BAB2461942E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F20C4E-2344-123C-C77A-845FEBFE4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5F6008-DFAF-AD96-A2E6-4815B889E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7CE6-FDBF-4F1F-9E85-999798DEC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573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3D1F4-1533-BA4A-E93A-F7DB7E77B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9176B4-D741-29E4-5459-018AB3BFB0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6D6E09-F3C6-913B-001C-BA96732F54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4B8D78-6D09-0A1A-6236-7142C7358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6C266-8217-4C88-85F0-BAB2461942E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85904-6192-9F86-387E-41967CC31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81D-9474-D42B-5B3C-8BE2A238D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7CE6-FDBF-4F1F-9E85-999798DEC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673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53FA83-8016-2E26-44D9-B384E5A1E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47B40-4583-C908-C228-773A206A7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DF95F-99E5-0607-6AA0-CEA0E84EC3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6C266-8217-4C88-85F0-BAB2461942E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5E51D-DB11-7587-64DC-81037C7E74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746EB-301D-DA29-B2E5-1DFC0E41B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B7CE6-FDBF-4F1F-9E85-999798DEC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21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tags" Target="../tags/tag3.xml"/><Relationship Id="rId7" Type="http://schemas.openxmlformats.org/officeDocument/2006/relationships/image" Target="../media/image1.jpeg"/><Relationship Id="rId12" Type="http://schemas.openxmlformats.org/officeDocument/2006/relationships/audio" Target="NUL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5.gif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4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tags" Target="../tags/tag6.xml"/><Relationship Id="rId7" Type="http://schemas.openxmlformats.org/officeDocument/2006/relationships/image" Target="../media/image1.jpeg"/><Relationship Id="rId12" Type="http://schemas.openxmlformats.org/officeDocument/2006/relationships/audio" Target="NUL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audio" Target="../media/audio1.wav"/><Relationship Id="rId11" Type="http://schemas.openxmlformats.org/officeDocument/2006/relationships/image" Target="../media/image5.gif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4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00032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084511" y="1857378"/>
            <a:ext cx="10048545" cy="21240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</a:t>
            </a:r>
            <a:r>
              <a:rPr lang="en-US" sz="29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hào</a:t>
            </a:r>
            <a:r>
              <a:rPr lang="en-US" sz="2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9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mừng</a:t>
            </a:r>
            <a:r>
              <a:rPr lang="en-US" sz="2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9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2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9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em</a:t>
            </a:r>
            <a:r>
              <a:rPr lang="en-US" sz="2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9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đến</a:t>
            </a:r>
            <a:r>
              <a:rPr lang="en-US" sz="2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9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với</a:t>
            </a:r>
            <a:r>
              <a:rPr lang="en-US" sz="2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9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</a:t>
            </a:r>
            <a:r>
              <a:rPr lang="en-US" sz="2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 </a:t>
            </a:r>
          </a:p>
          <a:p>
            <a:pPr algn="ctr"/>
            <a:r>
              <a:rPr lang="en-US" sz="29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Tiếng</a:t>
            </a:r>
            <a:r>
              <a:rPr lang="en-US" sz="2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9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Việt</a:t>
            </a:r>
            <a:r>
              <a:rPr lang="en-US" sz="2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9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2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1</a:t>
            </a:r>
            <a:r>
              <a:rPr lang="vi-VN" sz="2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  <a:endParaRPr lang="en-US" sz="29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2340" name="WordArt 1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2499717" y="53978"/>
            <a:ext cx="6739533" cy="1428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900" b="1" kern="10" dirty="0">
                <a:ln w="222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CHÀO </a:t>
            </a:r>
            <a:r>
              <a:rPr lang="en-US" sz="2900" b="1" kern="10" dirty="0">
                <a:ln w="222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QUÝ THẦY CÔ</a:t>
            </a:r>
            <a:r>
              <a:rPr lang="vi-VN" sz="2900" b="1" kern="10" dirty="0">
                <a:ln w="222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endParaRPr lang="en-US" sz="2900" b="1" kern="10" dirty="0">
              <a:ln w="222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2342" name="Picture 54" descr="nature%20(6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67" y="533828"/>
            <a:ext cx="16573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086100"/>
            <a:ext cx="571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11" y="149227"/>
            <a:ext cx="571500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5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722" y="3581403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6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0" y="3714753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533" y="190503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8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922" y="3579816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9" name="Picture 18" descr="2067166a35x1e8i0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366" y="5210178"/>
            <a:ext cx="942976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101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60929">
        <p:sndAc>
          <p:stSnd>
            <p:snd r:embed="rId6" name="applause.wav"/>
          </p:stSnd>
        </p:sndAc>
      </p:transition>
    </mc:Choice>
    <mc:Fallback xmlns="">
      <p:transition spd="slow" advClick="0" advTm="360929">
        <p:sndAc>
          <p:stSnd>
            <p:snd r:embed="rId1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echutchit (1)">
            <a:hlinkClick r:id="" action="ppaction://media"/>
            <a:extLst>
              <a:ext uri="{FF2B5EF4-FFF2-40B4-BE49-F238E27FC236}">
                <a16:creationId xmlns:a16="http://schemas.microsoft.com/office/drawing/2014/main" id="{B6204A51-7A7A-FC71-9F3D-78B4CA84265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270647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005013" y="5036954"/>
            <a:ext cx="7467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.VnAvant" pitchFamily="34" charset="0"/>
              </a:rPr>
              <a:t>     </a:t>
            </a:r>
            <a:r>
              <a:rPr lang="en-US" altLang="en-US" sz="3600" b="1" dirty="0" err="1">
                <a:solidFill>
                  <a:srgbClr val="000000"/>
                </a:solidFill>
                <a:latin typeface=".VnAvant" pitchFamily="34" charset="0"/>
              </a:rPr>
              <a:t>Cầu</a:t>
            </a:r>
            <a:r>
              <a:rPr lang="en-US" altLang="en-US" sz="36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.VnAvant" pitchFamily="34" charset="0"/>
              </a:rPr>
              <a:t>thủ</a:t>
            </a:r>
            <a:r>
              <a:rPr lang="en-US" altLang="en-US" sz="36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.VnAvant" pitchFamily="34" charset="0"/>
              </a:rPr>
              <a:t>số</a:t>
            </a:r>
            <a:r>
              <a:rPr lang="en-US" altLang="en-US" sz="3600" b="1" dirty="0">
                <a:solidFill>
                  <a:srgbClr val="000000"/>
                </a:solidFill>
                <a:latin typeface=".VnAvant" pitchFamily="34" charset="0"/>
              </a:rPr>
              <a:t> 7 </a:t>
            </a:r>
            <a:r>
              <a:rPr lang="en-US" altLang="en-US" sz="3600" b="1" dirty="0" err="1">
                <a:solidFill>
                  <a:srgbClr val="000000"/>
                </a:solidFill>
                <a:latin typeface=".VnAvant" pitchFamily="34" charset="0"/>
              </a:rPr>
              <a:t>thu</a:t>
            </a:r>
            <a:r>
              <a:rPr lang="en-US" altLang="en-US" sz="36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.VnAvant" pitchFamily="34" charset="0"/>
              </a:rPr>
              <a:t>hút</a:t>
            </a:r>
            <a:r>
              <a:rPr lang="en-US" altLang="en-US" sz="36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.VnAvant" pitchFamily="34" charset="0"/>
              </a:rPr>
              <a:t>khán</a:t>
            </a:r>
            <a:r>
              <a:rPr lang="en-US" altLang="en-US" sz="36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.VnAvant" pitchFamily="34" charset="0"/>
              </a:rPr>
              <a:t>giả</a:t>
            </a:r>
            <a:r>
              <a:rPr lang="en-US" altLang="en-US" sz="36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.VnAvant" pitchFamily="34" charset="0"/>
              </a:rPr>
              <a:t>bằng</a:t>
            </a:r>
            <a:r>
              <a:rPr lang="en-US" altLang="en-US" sz="36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.VnAvant" pitchFamily="34" charset="0"/>
              </a:rPr>
              <a:t>một</a:t>
            </a:r>
            <a:r>
              <a:rPr lang="en-US" altLang="en-US" sz="36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.VnAvant" pitchFamily="34" charset="0"/>
              </a:rPr>
              <a:t>cú</a:t>
            </a:r>
            <a:r>
              <a:rPr lang="en-US" altLang="en-US" sz="36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.VnAvant" pitchFamily="34" charset="0"/>
              </a:rPr>
              <a:t>sút</a:t>
            </a:r>
            <a:r>
              <a:rPr lang="en-US" altLang="en-US" sz="36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.VnAvant" pitchFamily="34" charset="0"/>
              </a:rPr>
              <a:t>dứt</a:t>
            </a:r>
            <a:r>
              <a:rPr lang="en-US" altLang="en-US" sz="36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.VnAvant" pitchFamily="34" charset="0"/>
              </a:rPr>
              <a:t>điểm</a:t>
            </a:r>
            <a:r>
              <a:rPr lang="vi-VN" altLang="en-US" sz="3600" b="1" dirty="0">
                <a:solidFill>
                  <a:srgbClr val="000000"/>
                </a:solidFill>
                <a:latin typeface=".VnAvant" pitchFamily="34" charset="0"/>
              </a:rPr>
              <a:t>.</a:t>
            </a:r>
            <a:endParaRPr lang="en-US" altLang="en-US" sz="3600" b="1" dirty="0">
              <a:solidFill>
                <a:srgbClr val="0000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647023" y="5590952"/>
            <a:ext cx="60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vi-VN" altLang="en-US" sz="36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  <a:endParaRPr lang="en-US" altLang="en-US" sz="36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917006" y="5036954"/>
            <a:ext cx="6191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vi-VN" altLang="en-US" sz="36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  <a:endParaRPr lang="en-US" altLang="en-US" sz="36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375541" y="5590952"/>
            <a:ext cx="8129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.VnAvant" pitchFamily="34" charset="0"/>
              </a:rPr>
              <a:t>­</a:t>
            </a:r>
            <a:r>
              <a:rPr lang="en-US" altLang="en-US" sz="3600" b="1" dirty="0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vi-VN" altLang="en-US" sz="36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  <a:endParaRPr lang="en-US" altLang="en-US" sz="3600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5126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" b="4662"/>
          <a:stretch/>
        </p:blipFill>
        <p:spPr bwMode="auto">
          <a:xfrm>
            <a:off x="176998" y="179109"/>
            <a:ext cx="11123629" cy="463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709613" y="533400"/>
            <a:ext cx="2590800" cy="533400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rgbClr val="FFFFFF"/>
                </a:solidFill>
                <a:latin typeface=".VnAvant" panose="020B7200000000000000" pitchFamily="34" charset="0"/>
              </a:rPr>
              <a:t>Nh</a:t>
            </a:r>
            <a:r>
              <a:rPr lang="en-US" sz="3600" b="1" dirty="0">
                <a:solidFill>
                  <a:srgbClr val="FFFFFF"/>
                </a:solidFill>
                <a:latin typeface=".VnAvant" panose="020B7200000000000000" pitchFamily="34" charset="0"/>
              </a:rPr>
              <a:t>ậ</a:t>
            </a:r>
            <a:r>
              <a:rPr lang="vi-VN" sz="3600" b="1" dirty="0">
                <a:solidFill>
                  <a:srgbClr val="FFFFFF"/>
                </a:solidFill>
                <a:latin typeface=".VnAvant" panose="020B7200000000000000" pitchFamily="34" charset="0"/>
              </a:rPr>
              <a:t>n bi</a:t>
            </a:r>
            <a:r>
              <a:rPr lang="en-US" sz="3600" b="1" dirty="0">
                <a:solidFill>
                  <a:srgbClr val="FFFFFF"/>
                </a:solidFill>
                <a:latin typeface=".VnAvant" panose="020B7200000000000000" pitchFamily="34" charset="0"/>
              </a:rPr>
              <a:t>ế</a:t>
            </a:r>
            <a:r>
              <a:rPr lang="vi-VN" sz="3600" b="1" dirty="0">
                <a:solidFill>
                  <a:srgbClr val="FFFFFF"/>
                </a:solidFill>
                <a:latin typeface=".VnAvant" panose="020B7200000000000000" pitchFamily="34" charset="0"/>
              </a:rPr>
              <a:t>t</a:t>
            </a:r>
            <a:endParaRPr lang="en-US" sz="3600" b="1" dirty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34173" y="533400"/>
            <a:ext cx="457200" cy="533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b="1" dirty="0">
                <a:solidFill>
                  <a:srgbClr val="000000"/>
                </a:solidFill>
              </a:rPr>
              <a:t>1</a:t>
            </a:r>
            <a:endParaRPr lang="en-US" sz="4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90507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but c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6"/>
          <p:cNvSpPr txBox="1">
            <a:spLocks noChangeArrowheads="1"/>
          </p:cNvSpPr>
          <p:nvPr/>
        </p:nvSpPr>
        <p:spPr bwMode="auto">
          <a:xfrm>
            <a:off x="2362200" y="1295401"/>
            <a:ext cx="800100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8000" dirty="0">
                <a:solidFill>
                  <a:srgbClr val="0000FF"/>
                </a:solidFill>
                <a:latin typeface="+mn-lt"/>
              </a:rPr>
              <a:t> </a:t>
            </a:r>
            <a:r>
              <a:rPr lang="vi-VN" altLang="en-US" sz="8000" b="1" dirty="0">
                <a:solidFill>
                  <a:srgbClr val="0000FF"/>
                </a:solidFill>
                <a:latin typeface="+mn-lt"/>
              </a:rPr>
              <a:t>B</a:t>
            </a:r>
            <a:r>
              <a:rPr lang="en-US" altLang="en-US" sz="8000" b="1" dirty="0">
                <a:solidFill>
                  <a:srgbClr val="0000FF"/>
                </a:solidFill>
                <a:latin typeface="+mn-lt"/>
              </a:rPr>
              <a:t>à</a:t>
            </a:r>
            <a:r>
              <a:rPr lang="vi-VN" altLang="en-US" sz="8000" b="1" dirty="0">
                <a:solidFill>
                  <a:srgbClr val="0000FF"/>
                </a:solidFill>
                <a:latin typeface="+mn-lt"/>
              </a:rPr>
              <a:t>i 5</a:t>
            </a:r>
            <a:r>
              <a:rPr lang="en-US" altLang="en-US" sz="8000" b="1" dirty="0">
                <a:solidFill>
                  <a:srgbClr val="0000FF"/>
                </a:solidFill>
                <a:latin typeface="+mn-lt"/>
              </a:rPr>
              <a:t>2:  </a:t>
            </a:r>
            <a:r>
              <a:rPr lang="en-US" altLang="en-US" sz="8000" b="1" dirty="0">
                <a:solidFill>
                  <a:srgbClr val="FF0000"/>
                </a:solidFill>
                <a:latin typeface="+mn-lt"/>
              </a:rPr>
              <a:t>u</a:t>
            </a:r>
            <a:r>
              <a:rPr lang="vi-VN" altLang="en-US" sz="8000" b="1" dirty="0">
                <a:solidFill>
                  <a:srgbClr val="FF0000"/>
                </a:solidFill>
                <a:latin typeface="+mn-lt"/>
              </a:rPr>
              <a:t>t   </a:t>
            </a:r>
            <a:r>
              <a:rPr lang="en-US" altLang="en-US" sz="8000" b="1" dirty="0">
                <a:solidFill>
                  <a:srgbClr val="FF0000"/>
                </a:solidFill>
                <a:latin typeface="+mn-lt"/>
              </a:rPr>
              <a:t>ư­</a:t>
            </a:r>
            <a:r>
              <a:rPr lang="vi-VN" altLang="en-US" sz="8000" b="1" dirty="0">
                <a:solidFill>
                  <a:srgbClr val="FF0000"/>
                </a:solidFill>
                <a:latin typeface="+mn-lt"/>
              </a:rPr>
              <a:t>t</a:t>
            </a:r>
            <a:endParaRPr lang="en-US" altLang="en-US" sz="8000" b="1" dirty="0">
              <a:solidFill>
                <a:srgbClr val="FF0000"/>
              </a:solidFill>
              <a:latin typeface="+mn-lt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000" dirty="0">
                <a:solidFill>
                  <a:srgbClr val="000000"/>
                </a:solidFill>
                <a:latin typeface=".VnAvant" pitchFamily="34" charset="0"/>
              </a:rPr>
              <a:t>     </a:t>
            </a:r>
            <a:r>
              <a:rPr lang="vi-VN" altLang="en-US" sz="7200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altLang="en-US" sz="7200" dirty="0">
                <a:solidFill>
                  <a:srgbClr val="000000"/>
                </a:solidFill>
                <a:latin typeface=".VnAvant" pitchFamily="34" charset="0"/>
              </a:rPr>
              <a:t>   </a:t>
            </a:r>
            <a:endParaRPr lang="en-US" alt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74486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E08B99-3A00-C2CB-8A22-7DC53FA79D3F}"/>
              </a:ext>
            </a:extLst>
          </p:cNvPr>
          <p:cNvSpPr txBox="1"/>
          <p:nvPr/>
        </p:nvSpPr>
        <p:spPr>
          <a:xfrm>
            <a:off x="3685879" y="292231"/>
            <a:ext cx="8201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24E8BF-FE51-A32E-A1B8-01C1E2EB22F7}"/>
              </a:ext>
            </a:extLst>
          </p:cNvPr>
          <p:cNvSpPr txBox="1"/>
          <p:nvPr/>
        </p:nvSpPr>
        <p:spPr>
          <a:xfrm>
            <a:off x="5194170" y="15232"/>
            <a:ext cx="74471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ưt</a:t>
            </a:r>
            <a:endParaRPr lang="en-US" b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CA49481-EE48-F53F-2335-1D250FC9C7E7}"/>
              </a:ext>
            </a:extLst>
          </p:cNvPr>
          <p:cNvSpPr/>
          <p:nvPr/>
        </p:nvSpPr>
        <p:spPr>
          <a:xfrm>
            <a:off x="348793" y="292231"/>
            <a:ext cx="1696824" cy="815202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8C83D2-5F57-4625-CF68-D95025F262EA}"/>
              </a:ext>
            </a:extLst>
          </p:cNvPr>
          <p:cNvSpPr/>
          <p:nvPr/>
        </p:nvSpPr>
        <p:spPr>
          <a:xfrm>
            <a:off x="3473778" y="1102503"/>
            <a:ext cx="1423447" cy="79272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AF92B3-A0A1-C56E-9B51-7AE67F0F9DEE}"/>
              </a:ext>
            </a:extLst>
          </p:cNvPr>
          <p:cNvSpPr/>
          <p:nvPr/>
        </p:nvSpPr>
        <p:spPr>
          <a:xfrm>
            <a:off x="4911365" y="1107433"/>
            <a:ext cx="1470581" cy="80127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0B19E3-D102-9DB8-666B-A4183B4C281D}"/>
              </a:ext>
            </a:extLst>
          </p:cNvPr>
          <p:cNvSpPr/>
          <p:nvPr/>
        </p:nvSpPr>
        <p:spPr>
          <a:xfrm>
            <a:off x="3473779" y="1895230"/>
            <a:ext cx="2912882" cy="79272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2E988C-44BA-B9E0-5CCE-7BD1C2CE70B3}"/>
              </a:ext>
            </a:extLst>
          </p:cNvPr>
          <p:cNvSpPr txBox="1"/>
          <p:nvPr/>
        </p:nvSpPr>
        <p:spPr>
          <a:xfrm>
            <a:off x="4897225" y="1895230"/>
            <a:ext cx="424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ˊ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482BC6-F84A-C42B-F353-3062DCBE4C5D}"/>
              </a:ext>
            </a:extLst>
          </p:cNvPr>
          <p:cNvSpPr txBox="1"/>
          <p:nvPr/>
        </p:nvSpPr>
        <p:spPr>
          <a:xfrm>
            <a:off x="521813" y="2774938"/>
            <a:ext cx="11148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bụt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hụt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lụt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sụt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dứt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mứt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nứt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sứt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3682DB-9410-58C9-AF1C-6750BBA477C8}"/>
              </a:ext>
            </a:extLst>
          </p:cNvPr>
          <p:cNvSpPr txBox="1"/>
          <p:nvPr/>
        </p:nvSpPr>
        <p:spPr>
          <a:xfrm>
            <a:off x="640825" y="2794070"/>
            <a:ext cx="110293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F3F081-0B12-B8EF-55CF-B1E62AFB7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070" y="3569805"/>
            <a:ext cx="2460396" cy="21631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88E7EC-4CFA-ADB7-E8AC-28DC843036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90"/>
          <a:stretch/>
        </p:blipFill>
        <p:spPr>
          <a:xfrm>
            <a:off x="4421170" y="3606004"/>
            <a:ext cx="2733773" cy="20406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074023-F9D2-B667-9321-A319820E2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5647" y="3606005"/>
            <a:ext cx="2733773" cy="21631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57298B3-970B-A045-E503-DB4BE0F743C5}"/>
              </a:ext>
            </a:extLst>
          </p:cNvPr>
          <p:cNvSpPr txBox="1"/>
          <p:nvPr/>
        </p:nvSpPr>
        <p:spPr>
          <a:xfrm>
            <a:off x="881408" y="5800852"/>
            <a:ext cx="2592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C96154-D0E4-4A47-08C7-FB5E29D20F96}"/>
              </a:ext>
            </a:extLst>
          </p:cNvPr>
          <p:cNvSpPr txBox="1"/>
          <p:nvPr/>
        </p:nvSpPr>
        <p:spPr>
          <a:xfrm>
            <a:off x="4637987" y="5733003"/>
            <a:ext cx="2592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mứt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dừa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4515A6-5EFF-28C5-31A6-1587BC11B3E5}"/>
              </a:ext>
            </a:extLst>
          </p:cNvPr>
          <p:cNvSpPr txBox="1"/>
          <p:nvPr/>
        </p:nvSpPr>
        <p:spPr>
          <a:xfrm>
            <a:off x="8286158" y="5733003"/>
            <a:ext cx="2592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nứt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nẻ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B1F023-BF7E-1332-A8B2-156734502787}"/>
              </a:ext>
            </a:extLst>
          </p:cNvPr>
          <p:cNvSpPr txBox="1"/>
          <p:nvPr/>
        </p:nvSpPr>
        <p:spPr>
          <a:xfrm>
            <a:off x="1197205" y="5781720"/>
            <a:ext cx="744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8E5CF6-AA4B-F487-F70A-5A4683AD3B02}"/>
              </a:ext>
            </a:extLst>
          </p:cNvPr>
          <p:cNvSpPr txBox="1"/>
          <p:nvPr/>
        </p:nvSpPr>
        <p:spPr>
          <a:xfrm>
            <a:off x="5104613" y="5731497"/>
            <a:ext cx="895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ưt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48ED3C-B2C6-BFA3-3A28-D4522BD5A810}"/>
              </a:ext>
            </a:extLst>
          </p:cNvPr>
          <p:cNvSpPr txBox="1"/>
          <p:nvPr/>
        </p:nvSpPr>
        <p:spPr>
          <a:xfrm>
            <a:off x="8597246" y="5731497"/>
            <a:ext cx="805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ưt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04DFFD-4AAA-71A8-2E86-2D10212827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1354" b="72182"/>
          <a:stretch/>
        </p:blipFill>
        <p:spPr>
          <a:xfrm>
            <a:off x="164883" y="289889"/>
            <a:ext cx="2898827" cy="12655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6BD563-B634-323C-4D30-A56CE9FC6D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9" t="30708" r="26790"/>
          <a:stretch/>
        </p:blipFill>
        <p:spPr>
          <a:xfrm>
            <a:off x="2224726" y="2184661"/>
            <a:ext cx="8323868" cy="248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77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667"/>
            <a:ext cx="1200032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081213" y="1967914"/>
            <a:ext cx="8344831" cy="21240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giỏi.</a:t>
            </a:r>
            <a:endParaRPr lang="en-US" sz="29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2340" name="WordArt 1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3246558" y="257950"/>
            <a:ext cx="5774894" cy="1428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900" b="1" kern="10" dirty="0">
                <a:ln w="222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CHÀO TẠM BIỆT</a:t>
            </a:r>
            <a:endParaRPr lang="en-US" sz="2900" b="1" kern="10" dirty="0">
              <a:ln w="222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2342" name="Picture 54" descr="nature%20(6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290" y="571025"/>
            <a:ext cx="16573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086100"/>
            <a:ext cx="571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57" y="95249"/>
            <a:ext cx="571500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5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722" y="3581403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6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0" y="3714753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121" y="301039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8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922" y="3579816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9" name="Picture 18" descr="2067166a35x1e8i0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366" y="5210178"/>
            <a:ext cx="942976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068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60929">
        <p:sndAc>
          <p:stSnd>
            <p:snd r:embed="rId6" name="applause.wav"/>
          </p:stSnd>
        </p:sndAc>
      </p:transition>
    </mc:Choice>
    <mc:Fallback xmlns="">
      <p:transition spd="slow" advClick="0" advTm="360929">
        <p:sndAc>
          <p:stSnd>
            <p:snd r:embed="rId1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8A5AE1-99C1-41FA-AFAB-4C5CB90654C0}"/>
  <p:tag name="ISPRING_CUSTOM_TIMING_USED" val="1"/>
  <p:tag name="ISPRING_PLAYER_LAYOUT_TYPE" val="Full"/>
  <p:tag name="GENSWF_SLIDE_TITLE" val="CHÀO TẠM BIỆT"/>
  <p:tag name="GENSWF_ADVANCE_TIME" val="360.929"/>
  <p:tag name="ISPRING_SLIDE_ID_2" val="{BA8CF360-01C9-45C1-8B88-BDF8F12F771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974DFE4-7392-4B66-9F7E-A7DFF6BAB262}&quot;/&gt;&lt;isInvalidForFieldText val=&quot;0&quot;/&gt;&lt;Image&gt;&lt;filename val=&quot;C:\Users\Truc\AppData\Local\Temp\PR\data\asimages\{3974DFE4-7392-4B66-9F7E-A7DFF6BAB262}_60.png&quot;/&gt;&lt;left val=&quot;23&quot;/&gt;&lt;top val=&quot;156&quot;/&gt;&lt;width val=&quot;971&quot;/&gt;&lt;height val=&quot;18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122C7E-7D84-4D7B-8FA9-7A5437FCCD52}&quot;/&gt;&lt;isInvalidForFieldText val=&quot;0&quot;/&gt;&lt;Image&gt;&lt;filename val=&quot;C:\Users\Truc\AppData\Local\Temp\PR\data\asimages\{35122C7E-7D84-4D7B-8FA9-7A5437FCCD52}_60.png&quot;/&gt;&lt;left val=&quot;305&quot;/&gt;&lt;top val=&quot;0&quot;/&gt;&lt;width val=&quot;377&quot;/&gt;&lt;height val=&quot;124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8A5AE1-99C1-41FA-AFAB-4C5CB90654C0}"/>
  <p:tag name="ISPRING_CUSTOM_TIMING_USED" val="1"/>
  <p:tag name="ISPRING_PLAYER_LAYOUT_TYPE" val="Full"/>
  <p:tag name="GENSWF_SLIDE_TITLE" val="CHÀO TẠM BIỆT"/>
  <p:tag name="GENSWF_ADVANCE_TIME" val="360.929"/>
  <p:tag name="ISPRING_SLIDE_ID_2" val="{BA8CF360-01C9-45C1-8B88-BDF8F12F771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974DFE4-7392-4B66-9F7E-A7DFF6BAB262}&quot;/&gt;&lt;isInvalidForFieldText val=&quot;0&quot;/&gt;&lt;Image&gt;&lt;filename val=&quot;C:\Users\Truc\AppData\Local\Temp\PR\data\asimages\{3974DFE4-7392-4B66-9F7E-A7DFF6BAB262}_60.png&quot;/&gt;&lt;left val=&quot;23&quot;/&gt;&lt;top val=&quot;156&quot;/&gt;&lt;width val=&quot;971&quot;/&gt;&lt;height val=&quot;18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122C7E-7D84-4D7B-8FA9-7A5437FCCD52}&quot;/&gt;&lt;isInvalidForFieldText val=&quot;0&quot;/&gt;&lt;Image&gt;&lt;filename val=&quot;C:\Users\Truc\AppData\Local\Temp\PR\data\asimages\{35122C7E-7D84-4D7B-8FA9-7A5437FCCD52}_60.png&quot;/&gt;&lt;left val=&quot;305&quot;/&gt;&lt;top val=&quot;0&quot;/&gt;&lt;width val=&quot;377&quot;/&gt;&lt;height val=&quot;124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111</Words>
  <Application>Microsoft Office PowerPoint</Application>
  <PresentationFormat>Widescreen</PresentationFormat>
  <Paragraphs>30</Paragraphs>
  <Slides>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.VnAvant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hdoanktla567@outlook.com</dc:creator>
  <cp:lastModifiedBy>ktla yyosue</cp:lastModifiedBy>
  <cp:revision>10</cp:revision>
  <dcterms:created xsi:type="dcterms:W3CDTF">2022-12-07T03:02:28Z</dcterms:created>
  <dcterms:modified xsi:type="dcterms:W3CDTF">2024-12-18T00:20:13Z</dcterms:modified>
</cp:coreProperties>
</file>