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444" r:id="rId2"/>
    <p:sldId id="446" r:id="rId3"/>
    <p:sldId id="447" r:id="rId4"/>
    <p:sldId id="448" r:id="rId5"/>
    <p:sldId id="264" r:id="rId6"/>
    <p:sldId id="397" r:id="rId7"/>
    <p:sldId id="449" r:id="rId8"/>
    <p:sldId id="398" r:id="rId9"/>
    <p:sldId id="267" r:id="rId10"/>
    <p:sldId id="399" r:id="rId11"/>
    <p:sldId id="269" r:id="rId12"/>
    <p:sldId id="272" r:id="rId13"/>
    <p:sldId id="492" r:id="rId14"/>
    <p:sldId id="465" r:id="rId15"/>
    <p:sldId id="266" r:id="rId16"/>
    <p:sldId id="265" r:id="rId17"/>
    <p:sldId id="496" r:id="rId18"/>
    <p:sldId id="497" r:id="rId19"/>
    <p:sldId id="462" r:id="rId20"/>
    <p:sldId id="275" r:id="rId21"/>
    <p:sldId id="276" r:id="rId22"/>
    <p:sldId id="498" r:id="rId23"/>
    <p:sldId id="499" r:id="rId24"/>
    <p:sldId id="500" r:id="rId25"/>
    <p:sldId id="501" r:id="rId26"/>
    <p:sldId id="502" r:id="rId27"/>
    <p:sldId id="503" r:id="rId28"/>
    <p:sldId id="488" r:id="rId29"/>
    <p:sldId id="494" r:id="rId30"/>
    <p:sldId id="4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4/1/2025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2589730" y="1299066"/>
            <a:ext cx="68857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a:t>
            </a:r>
            <a:r>
              <a:rPr kumimoji="0" lang="en-US" sz="3200" b="1" i="0" u="none" strike="noStrike" kern="1200" cap="none" spc="0" normalizeH="0" baseline="0" noProof="0" dirty="0" err="1" smtClean="0">
                <a:ln>
                  <a:noFill/>
                </a:ln>
                <a:solidFill>
                  <a:srgbClr val="002060"/>
                </a:solidFill>
                <a:effectLst/>
                <a:uLnTx/>
                <a:uFillTx/>
                <a:ea typeface="+mn-ea"/>
                <a:cs typeface="+mn-cs"/>
              </a:rPr>
              <a:t>năm</a:t>
            </a:r>
            <a:r>
              <a:rPr kumimoji="0" lang="en-US" sz="3200" b="1" i="0" u="none" strike="noStrike" kern="1200" cap="none" spc="0" normalizeH="0" baseline="0" noProof="0" dirty="0" smtClean="0">
                <a:ln>
                  <a:noFill/>
                </a:ln>
                <a:solidFill>
                  <a:srgbClr val="002060"/>
                </a:solidFill>
                <a:effectLst/>
                <a:uLnTx/>
                <a:uFillTx/>
                <a:ea typeface="+mn-ea"/>
                <a:cs typeface="+mn-cs"/>
              </a:rPr>
              <a:t>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a:t>
            </a:r>
            <a:r>
              <a:rPr kumimoji="0" lang="en-US" sz="3200" b="1" i="0" u="none" strike="noStrike" kern="1200" cap="none" spc="0" normalizeH="0" baseline="0" noProof="0" dirty="0" smtClean="0">
                <a:ln>
                  <a:noFill/>
                </a:ln>
                <a:solidFill>
                  <a:srgbClr val="002060"/>
                </a:solidFill>
                <a:effectLst/>
                <a:uLnTx/>
                <a:uFillTx/>
                <a:ea typeface="+mn-ea"/>
                <a:cs typeface="+mn-cs"/>
              </a:rPr>
              <a:t>03 </a:t>
            </a:r>
            <a:r>
              <a:rPr kumimoji="0" lang="en-US" sz="3200" b="1" i="0" u="none" strike="noStrike" kern="1200" cap="none" spc="0" normalizeH="0" baseline="0" noProof="0" dirty="0" err="1" smtClean="0">
                <a:ln>
                  <a:noFill/>
                </a:ln>
                <a:solidFill>
                  <a:srgbClr val="002060"/>
                </a:solidFill>
                <a:effectLst/>
                <a:uLnTx/>
                <a:uFillTx/>
                <a:ea typeface="+mn-ea"/>
                <a:cs typeface="+mn-cs"/>
              </a:rPr>
              <a:t>tháng</a:t>
            </a:r>
            <a:r>
              <a:rPr kumimoji="0" lang="en-US" sz="3200" b="1" i="0" u="none" strike="noStrike" kern="1200" cap="none" spc="0" normalizeH="0" baseline="0" noProof="0" dirty="0" smtClean="0">
                <a:ln>
                  <a:noFill/>
                </a:ln>
                <a:solidFill>
                  <a:srgbClr val="002060"/>
                </a:solidFill>
                <a:effectLst/>
                <a:uLnTx/>
                <a:uFillTx/>
                <a:ea typeface="+mn-ea"/>
                <a:cs typeface="+mn-cs"/>
              </a:rPr>
              <a:t> 3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r>
              <a:rPr kumimoji="0" lang="en-US" sz="3200" b="1" i="0" u="none" strike="noStrike" kern="1200" cap="none" spc="0" normalizeH="0" baseline="0" noProof="0" dirty="0" smtClean="0">
                <a:ln>
                  <a:noFill/>
                </a:ln>
                <a:solidFill>
                  <a:srgbClr val="002060"/>
                </a:solidFill>
                <a:effectLst/>
                <a:uLnTx/>
                <a:uFillTx/>
                <a:ea typeface="+mn-ea"/>
                <a:cs typeface="+mn-cs"/>
              </a:rPr>
              <a:t>2025</a:t>
            </a:r>
            <a:endParaRPr kumimoji="0" lang="en-US" sz="3200" b="1" i="0" u="none" strike="noStrike" kern="1200" cap="none" spc="0" normalizeH="0" baseline="0" noProof="0" dirty="0">
              <a:ln>
                <a:noFill/>
              </a:ln>
              <a:solidFill>
                <a:srgbClr val="002060"/>
              </a:solidFill>
              <a:effectLst/>
              <a:uLnTx/>
              <a:uFillTx/>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6"/>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8"/>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9"/>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968</Words>
  <Application>Microsoft Office PowerPoint</Application>
  <PresentationFormat>Widescreen</PresentationFormat>
  <Paragraphs>53</Paragraphs>
  <Slides>30</Slides>
  <Notes>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#9Slide07 IcielLa Chic Pro Shad</vt:lpstr>
      <vt:lpstr>Arial</vt:lpstr>
      <vt:lpstr>Calibri</vt:lpstr>
      <vt:lpstr>Calibri Light</vt:lpstr>
      <vt:lpstr>Cambria</vt:lpstr>
      <vt:lpstr>等线</vt:lpstr>
      <vt:lpstr>iCiel Pony</vt:lpstr>
      <vt:lpstr>LNTH-LuoLuoNotangYuanTi 1</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BMT</cp:lastModifiedBy>
  <cp:revision>20</cp:revision>
  <dcterms:created xsi:type="dcterms:W3CDTF">2024-02-02T15:05:46Z</dcterms:created>
  <dcterms:modified xsi:type="dcterms:W3CDTF">2025-04-01T01:52:27Z</dcterms:modified>
</cp:coreProperties>
</file>