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0" r:id="rId3"/>
    <p:sldMasterId id="2147483742" r:id="rId4"/>
    <p:sldMasterId id="2147483754" r:id="rId5"/>
  </p:sldMasterIdLst>
  <p:notesMasterIdLst>
    <p:notesMasterId r:id="rId45"/>
  </p:notesMasterIdLst>
  <p:sldIdLst>
    <p:sldId id="363" r:id="rId6"/>
    <p:sldId id="258" r:id="rId7"/>
    <p:sldId id="268" r:id="rId8"/>
    <p:sldId id="269" r:id="rId9"/>
    <p:sldId id="364" r:id="rId10"/>
    <p:sldId id="271" r:id="rId11"/>
    <p:sldId id="272" r:id="rId12"/>
    <p:sldId id="273" r:id="rId13"/>
    <p:sldId id="274" r:id="rId14"/>
    <p:sldId id="275" r:id="rId15"/>
    <p:sldId id="313" r:id="rId16"/>
    <p:sldId id="315" r:id="rId17"/>
    <p:sldId id="317" r:id="rId18"/>
    <p:sldId id="257" r:id="rId19"/>
    <p:sldId id="341" r:id="rId20"/>
    <p:sldId id="320" r:id="rId21"/>
    <p:sldId id="343" r:id="rId22"/>
    <p:sldId id="344" r:id="rId23"/>
    <p:sldId id="345" r:id="rId24"/>
    <p:sldId id="347" r:id="rId25"/>
    <p:sldId id="348" r:id="rId26"/>
    <p:sldId id="342" r:id="rId27"/>
    <p:sldId id="349" r:id="rId28"/>
    <p:sldId id="350" r:id="rId29"/>
    <p:sldId id="351" r:id="rId30"/>
    <p:sldId id="352" r:id="rId31"/>
    <p:sldId id="353" r:id="rId32"/>
    <p:sldId id="355" r:id="rId33"/>
    <p:sldId id="356" r:id="rId34"/>
    <p:sldId id="325" r:id="rId35"/>
    <p:sldId id="357" r:id="rId36"/>
    <p:sldId id="358" r:id="rId37"/>
    <p:sldId id="359" r:id="rId38"/>
    <p:sldId id="270" r:id="rId39"/>
    <p:sldId id="284" r:id="rId40"/>
    <p:sldId id="360" r:id="rId41"/>
    <p:sldId id="361" r:id="rId42"/>
    <p:sldId id="362" r:id="rId43"/>
    <p:sldId id="33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B82DA-6777-4115-A74E-16D93E432947}" v="3" dt="2024-01-27T13:47:54.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hiếu" userId="b235355b-11a8-4434-93eb-90082d25528e" providerId="ADAL" clId="{D056DC71-69C3-4F6B-9F77-CC8DFC3CC1C9}"/>
    <pc:docChg chg="undo custSel modSld">
      <pc:chgData name="trần hiếu" userId="b235355b-11a8-4434-93eb-90082d25528e" providerId="ADAL" clId="{D056DC71-69C3-4F6B-9F77-CC8DFC3CC1C9}" dt="2024-01-24T08:17:53.597" v="134" actId="403"/>
      <pc:docMkLst>
        <pc:docMk/>
      </pc:docMkLst>
      <pc:sldChg chg="modSp mod">
        <pc:chgData name="trần hiếu" userId="b235355b-11a8-4434-93eb-90082d25528e" providerId="ADAL" clId="{D056DC71-69C3-4F6B-9F77-CC8DFC3CC1C9}" dt="2024-01-24T08:05:35.657" v="15" actId="207"/>
        <pc:sldMkLst>
          <pc:docMk/>
          <pc:sldMk cId="951857311" sldId="268"/>
        </pc:sldMkLst>
        <pc:spChg chg="mod">
          <ac:chgData name="trần hiếu" userId="b235355b-11a8-4434-93eb-90082d25528e" providerId="ADAL" clId="{D056DC71-69C3-4F6B-9F77-CC8DFC3CC1C9}" dt="2024-01-24T08:05:35.657" v="15" actId="207"/>
          <ac:spMkLst>
            <pc:docMk/>
            <pc:sldMk cId="951857311" sldId="268"/>
            <ac:spMk id="4" creationId="{00000000-0000-0000-0000-000000000000}"/>
          </ac:spMkLst>
        </pc:spChg>
        <pc:spChg chg="mod">
          <ac:chgData name="trần hiếu" userId="b235355b-11a8-4434-93eb-90082d25528e" providerId="ADAL" clId="{D056DC71-69C3-4F6B-9F77-CC8DFC3CC1C9}" dt="2024-01-24T08:04:54.897" v="10" actId="20577"/>
          <ac:spMkLst>
            <pc:docMk/>
            <pc:sldMk cId="951857311" sldId="268"/>
            <ac:spMk id="5" creationId="{00000000-0000-0000-0000-000000000000}"/>
          </ac:spMkLst>
        </pc:spChg>
        <pc:spChg chg="mod">
          <ac:chgData name="trần hiếu" userId="b235355b-11a8-4434-93eb-90082d25528e" providerId="ADAL" clId="{D056DC71-69C3-4F6B-9F77-CC8DFC3CC1C9}" dt="2024-01-24T08:04:48.997" v="8" actId="1076"/>
          <ac:spMkLst>
            <pc:docMk/>
            <pc:sldMk cId="951857311" sldId="268"/>
            <ac:spMk id="26" creationId="{00000000-0000-0000-0000-000000000000}"/>
          </ac:spMkLst>
        </pc:spChg>
        <pc:picChg chg="mod">
          <ac:chgData name="trần hiếu" userId="b235355b-11a8-4434-93eb-90082d25528e" providerId="ADAL" clId="{D056DC71-69C3-4F6B-9F77-CC8DFC3CC1C9}" dt="2024-01-24T08:04:49.987" v="9" actId="1076"/>
          <ac:picMkLst>
            <pc:docMk/>
            <pc:sldMk cId="951857311" sldId="268"/>
            <ac:picMk id="10" creationId="{00000000-0000-0000-0000-000000000000}"/>
          </ac:picMkLst>
        </pc:picChg>
      </pc:sldChg>
      <pc:sldChg chg="modSp mod">
        <pc:chgData name="trần hiếu" userId="b235355b-11a8-4434-93eb-90082d25528e" providerId="ADAL" clId="{D056DC71-69C3-4F6B-9F77-CC8DFC3CC1C9}" dt="2024-01-24T08:06:49.568" v="30" actId="122"/>
        <pc:sldMkLst>
          <pc:docMk/>
          <pc:sldMk cId="4282215652" sldId="269"/>
        </pc:sldMkLst>
        <pc:spChg chg="mod">
          <ac:chgData name="trần hiếu" userId="b235355b-11a8-4434-93eb-90082d25528e" providerId="ADAL" clId="{D056DC71-69C3-4F6B-9F77-CC8DFC3CC1C9}" dt="2024-01-24T08:06:49.568" v="30" actId="122"/>
          <ac:spMkLst>
            <pc:docMk/>
            <pc:sldMk cId="4282215652" sldId="269"/>
            <ac:spMk id="4" creationId="{00000000-0000-0000-0000-000000000000}"/>
          </ac:spMkLst>
        </pc:spChg>
        <pc:spChg chg="mod">
          <ac:chgData name="trần hiếu" userId="b235355b-11a8-4434-93eb-90082d25528e" providerId="ADAL" clId="{D056DC71-69C3-4F6B-9F77-CC8DFC3CC1C9}" dt="2024-01-24T08:06:25.072" v="23" actId="20577"/>
          <ac:spMkLst>
            <pc:docMk/>
            <pc:sldMk cId="4282215652" sldId="269"/>
            <ac:spMk id="5" creationId="{00000000-0000-0000-0000-000000000000}"/>
          </ac:spMkLst>
        </pc:spChg>
        <pc:picChg chg="mod">
          <ac:chgData name="trần hiếu" userId="b235355b-11a8-4434-93eb-90082d25528e" providerId="ADAL" clId="{D056DC71-69C3-4F6B-9F77-CC8DFC3CC1C9}" dt="2024-01-24T08:06:23.038" v="22" actId="1076"/>
          <ac:picMkLst>
            <pc:docMk/>
            <pc:sldMk cId="4282215652" sldId="269"/>
            <ac:picMk id="7" creationId="{00000000-0000-0000-0000-000000000000}"/>
          </ac:picMkLst>
        </pc:picChg>
      </pc:sldChg>
      <pc:sldChg chg="modSp mod">
        <pc:chgData name="trần hiếu" userId="b235355b-11a8-4434-93eb-90082d25528e" providerId="ADAL" clId="{D056DC71-69C3-4F6B-9F77-CC8DFC3CC1C9}" dt="2024-01-24T08:10:27.507" v="65" actId="403"/>
        <pc:sldMkLst>
          <pc:docMk/>
          <pc:sldMk cId="1345382186" sldId="271"/>
        </pc:sldMkLst>
        <pc:spChg chg="mod">
          <ac:chgData name="trần hiếu" userId="b235355b-11a8-4434-93eb-90082d25528e" providerId="ADAL" clId="{D056DC71-69C3-4F6B-9F77-CC8DFC3CC1C9}" dt="2024-01-24T08:10:27.507" v="65" actId="403"/>
          <ac:spMkLst>
            <pc:docMk/>
            <pc:sldMk cId="1345382186" sldId="271"/>
            <ac:spMk id="4" creationId="{00000000-0000-0000-0000-000000000000}"/>
          </ac:spMkLst>
        </pc:spChg>
        <pc:spChg chg="mod">
          <ac:chgData name="trần hiếu" userId="b235355b-11a8-4434-93eb-90082d25528e" providerId="ADAL" clId="{D056DC71-69C3-4F6B-9F77-CC8DFC3CC1C9}" dt="2024-01-24T08:09:30.280" v="60" actId="20577"/>
          <ac:spMkLst>
            <pc:docMk/>
            <pc:sldMk cId="1345382186" sldId="271"/>
            <ac:spMk id="5" creationId="{00000000-0000-0000-0000-000000000000}"/>
          </ac:spMkLst>
        </pc:spChg>
      </pc:sldChg>
      <pc:sldChg chg="modSp mod">
        <pc:chgData name="trần hiếu" userId="b235355b-11a8-4434-93eb-90082d25528e" providerId="ADAL" clId="{D056DC71-69C3-4F6B-9F77-CC8DFC3CC1C9}" dt="2024-01-24T08:13:00.287" v="97" actId="20577"/>
        <pc:sldMkLst>
          <pc:docMk/>
          <pc:sldMk cId="3751347351" sldId="272"/>
        </pc:sldMkLst>
        <pc:spChg chg="mod">
          <ac:chgData name="trần hiếu" userId="b235355b-11a8-4434-93eb-90082d25528e" providerId="ADAL" clId="{D056DC71-69C3-4F6B-9F77-CC8DFC3CC1C9}" dt="2024-01-24T08:12:48.937" v="91" actId="1076"/>
          <ac:spMkLst>
            <pc:docMk/>
            <pc:sldMk cId="3751347351" sldId="272"/>
            <ac:spMk id="2" creationId="{00000000-0000-0000-0000-000000000000}"/>
          </ac:spMkLst>
        </pc:spChg>
        <pc:spChg chg="mod">
          <ac:chgData name="trần hiếu" userId="b235355b-11a8-4434-93eb-90082d25528e" providerId="ADAL" clId="{D056DC71-69C3-4F6B-9F77-CC8DFC3CC1C9}" dt="2024-01-24T08:12:38.698" v="90" actId="403"/>
          <ac:spMkLst>
            <pc:docMk/>
            <pc:sldMk cId="3751347351" sldId="272"/>
            <ac:spMk id="4" creationId="{00000000-0000-0000-0000-000000000000}"/>
          </ac:spMkLst>
        </pc:spChg>
        <pc:spChg chg="mod">
          <ac:chgData name="trần hiếu" userId="b235355b-11a8-4434-93eb-90082d25528e" providerId="ADAL" clId="{D056DC71-69C3-4F6B-9F77-CC8DFC3CC1C9}" dt="2024-01-24T08:13:00.287" v="97" actId="20577"/>
          <ac:spMkLst>
            <pc:docMk/>
            <pc:sldMk cId="3751347351" sldId="272"/>
            <ac:spMk id="5" creationId="{00000000-0000-0000-0000-000000000000}"/>
          </ac:spMkLst>
        </pc:spChg>
        <pc:picChg chg="mod">
          <ac:chgData name="trần hiếu" userId="b235355b-11a8-4434-93eb-90082d25528e" providerId="ADAL" clId="{D056DC71-69C3-4F6B-9F77-CC8DFC3CC1C9}" dt="2024-01-24T08:11:59.777" v="83" actId="1076"/>
          <ac:picMkLst>
            <pc:docMk/>
            <pc:sldMk cId="3751347351" sldId="272"/>
            <ac:picMk id="8" creationId="{00000000-0000-0000-0000-000000000000}"/>
          </ac:picMkLst>
        </pc:picChg>
      </pc:sldChg>
      <pc:sldChg chg="modSp mod modAnim">
        <pc:chgData name="trần hiếu" userId="b235355b-11a8-4434-93eb-90082d25528e" providerId="ADAL" clId="{D056DC71-69C3-4F6B-9F77-CC8DFC3CC1C9}" dt="2024-01-24T08:15:07.738" v="114" actId="403"/>
        <pc:sldMkLst>
          <pc:docMk/>
          <pc:sldMk cId="472731347" sldId="273"/>
        </pc:sldMkLst>
        <pc:spChg chg="mod">
          <ac:chgData name="trần hiếu" userId="b235355b-11a8-4434-93eb-90082d25528e" providerId="ADAL" clId="{D056DC71-69C3-4F6B-9F77-CC8DFC3CC1C9}" dt="2024-01-24T08:15:07.738" v="114" actId="403"/>
          <ac:spMkLst>
            <pc:docMk/>
            <pc:sldMk cId="472731347" sldId="273"/>
            <ac:spMk id="4" creationId="{00000000-0000-0000-0000-000000000000}"/>
          </ac:spMkLst>
        </pc:spChg>
        <pc:spChg chg="mod">
          <ac:chgData name="trần hiếu" userId="b235355b-11a8-4434-93eb-90082d25528e" providerId="ADAL" clId="{D056DC71-69C3-4F6B-9F77-CC8DFC3CC1C9}" dt="2024-01-24T08:14:23.447" v="105" actId="20577"/>
          <ac:spMkLst>
            <pc:docMk/>
            <pc:sldMk cId="472731347" sldId="273"/>
            <ac:spMk id="5" creationId="{00000000-0000-0000-0000-000000000000}"/>
          </ac:spMkLst>
        </pc:spChg>
        <pc:picChg chg="mod">
          <ac:chgData name="trần hiếu" userId="b235355b-11a8-4434-93eb-90082d25528e" providerId="ADAL" clId="{D056DC71-69C3-4F6B-9F77-CC8DFC3CC1C9}" dt="2024-01-24T08:14:25.949" v="106" actId="1076"/>
          <ac:picMkLst>
            <pc:docMk/>
            <pc:sldMk cId="472731347" sldId="273"/>
            <ac:picMk id="27" creationId="{00000000-0000-0000-0000-000000000000}"/>
          </ac:picMkLst>
        </pc:picChg>
      </pc:sldChg>
      <pc:sldChg chg="modSp mod">
        <pc:chgData name="trần hiếu" userId="b235355b-11a8-4434-93eb-90082d25528e" providerId="ADAL" clId="{D056DC71-69C3-4F6B-9F77-CC8DFC3CC1C9}" dt="2024-01-24T08:16:39.867" v="125" actId="403"/>
        <pc:sldMkLst>
          <pc:docMk/>
          <pc:sldMk cId="3889469231" sldId="274"/>
        </pc:sldMkLst>
        <pc:spChg chg="mod">
          <ac:chgData name="trần hiếu" userId="b235355b-11a8-4434-93eb-90082d25528e" providerId="ADAL" clId="{D056DC71-69C3-4F6B-9F77-CC8DFC3CC1C9}" dt="2024-01-24T08:16:39.867" v="125" actId="403"/>
          <ac:spMkLst>
            <pc:docMk/>
            <pc:sldMk cId="3889469231" sldId="274"/>
            <ac:spMk id="4" creationId="{00000000-0000-0000-0000-000000000000}"/>
          </ac:spMkLst>
        </pc:spChg>
        <pc:spChg chg="mod">
          <ac:chgData name="trần hiếu" userId="b235355b-11a8-4434-93eb-90082d25528e" providerId="ADAL" clId="{D056DC71-69C3-4F6B-9F77-CC8DFC3CC1C9}" dt="2024-01-24T08:15:56.247" v="120" actId="1076"/>
          <ac:spMkLst>
            <pc:docMk/>
            <pc:sldMk cId="3889469231" sldId="274"/>
            <ac:spMk id="5" creationId="{00000000-0000-0000-0000-000000000000}"/>
          </ac:spMkLst>
        </pc:spChg>
      </pc:sldChg>
      <pc:sldChg chg="modSp mod">
        <pc:chgData name="trần hiếu" userId="b235355b-11a8-4434-93eb-90082d25528e" providerId="ADAL" clId="{D056DC71-69C3-4F6B-9F77-CC8DFC3CC1C9}" dt="2024-01-24T08:17:53.597" v="134" actId="403"/>
        <pc:sldMkLst>
          <pc:docMk/>
          <pc:sldMk cId="284384964" sldId="275"/>
        </pc:sldMkLst>
        <pc:spChg chg="mod">
          <ac:chgData name="trần hiếu" userId="b235355b-11a8-4434-93eb-90082d25528e" providerId="ADAL" clId="{D056DC71-69C3-4F6B-9F77-CC8DFC3CC1C9}" dt="2024-01-24T08:17:53.597" v="134" actId="403"/>
          <ac:spMkLst>
            <pc:docMk/>
            <pc:sldMk cId="284384964" sldId="275"/>
            <ac:spMk id="4" creationId="{00000000-0000-0000-0000-000000000000}"/>
          </ac:spMkLst>
        </pc:spChg>
        <pc:spChg chg="mod">
          <ac:chgData name="trần hiếu" userId="b235355b-11a8-4434-93eb-90082d25528e" providerId="ADAL" clId="{D056DC71-69C3-4F6B-9F77-CC8DFC3CC1C9}" dt="2024-01-24T08:17:30.818" v="129" actId="1076"/>
          <ac:spMkLst>
            <pc:docMk/>
            <pc:sldMk cId="284384964" sldId="275"/>
            <ac:spMk id="5" creationId="{00000000-0000-0000-0000-000000000000}"/>
          </ac:spMkLst>
        </pc:spChg>
      </pc:sldChg>
      <pc:sldChg chg="modSp">
        <pc:chgData name="trần hiếu" userId="b235355b-11a8-4434-93eb-90082d25528e" providerId="ADAL" clId="{D056DC71-69C3-4F6B-9F77-CC8DFC3CC1C9}" dt="2024-01-24T08:08:03.380" v="41" actId="207"/>
        <pc:sldMkLst>
          <pc:docMk/>
          <pc:sldMk cId="700840591" sldId="364"/>
        </pc:sldMkLst>
        <pc:spChg chg="mod">
          <ac:chgData name="trần hiếu" userId="b235355b-11a8-4434-93eb-90082d25528e" providerId="ADAL" clId="{D056DC71-69C3-4F6B-9F77-CC8DFC3CC1C9}" dt="2024-01-24T08:08:03.380" v="41" actId="207"/>
          <ac:spMkLst>
            <pc:docMk/>
            <pc:sldMk cId="700840591" sldId="364"/>
            <ac:spMk id="4" creationId="{00000000-0000-0000-0000-000000000000}"/>
          </ac:spMkLst>
        </pc:spChg>
        <pc:spChg chg="mod">
          <ac:chgData name="trần hiếu" userId="b235355b-11a8-4434-93eb-90082d25528e" providerId="ADAL" clId="{D056DC71-69C3-4F6B-9F77-CC8DFC3CC1C9}" dt="2024-01-24T08:07:39.308" v="36" actId="404"/>
          <ac:spMkLst>
            <pc:docMk/>
            <pc:sldMk cId="700840591" sldId="364"/>
            <ac:spMk id="5" creationId="{00000000-0000-0000-0000-000000000000}"/>
          </ac:spMkLst>
        </pc:spChg>
      </pc:sldChg>
    </pc:docChg>
  </pc:docChgLst>
  <pc:docChgLst>
    <pc:chgData name="trần hiếu" userId="b235355b-11a8-4434-93eb-90082d25528e" providerId="ADAL" clId="{FB4B82DA-6777-4115-A74E-16D93E432947}"/>
    <pc:docChg chg="modSld">
      <pc:chgData name="trần hiếu" userId="b235355b-11a8-4434-93eb-90082d25528e" providerId="ADAL" clId="{FB4B82DA-6777-4115-A74E-16D93E432947}" dt="2024-01-27T13:47:54.588" v="2" actId="20577"/>
      <pc:docMkLst>
        <pc:docMk/>
      </pc:docMkLst>
      <pc:sldChg chg="modSp">
        <pc:chgData name="trần hiếu" userId="b235355b-11a8-4434-93eb-90082d25528e" providerId="ADAL" clId="{FB4B82DA-6777-4115-A74E-16D93E432947}" dt="2024-01-27T13:47:54.588" v="2" actId="20577"/>
        <pc:sldMkLst>
          <pc:docMk/>
          <pc:sldMk cId="2819449307" sldId="270"/>
        </pc:sldMkLst>
        <pc:spChg chg="mod">
          <ac:chgData name="trần hiếu" userId="b235355b-11a8-4434-93eb-90082d25528e" providerId="ADAL" clId="{FB4B82DA-6777-4115-A74E-16D93E432947}" dt="2024-01-27T13:47:54.588" v="2" actId="20577"/>
          <ac:spMkLst>
            <pc:docMk/>
            <pc:sldMk cId="2819449307" sldId="270"/>
            <ac:spMk id="2" creationId="{C8AB01C4-998D-6F3C-43CF-F460641130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21</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69CCEDA-E65C-456E-B001-9A7323654AD8}" type="slidenum">
              <a:rPr lang="en-US" smtClean="0"/>
              <a:t>39</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3378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228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6080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79530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66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0644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48248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040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529621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5427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1199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5521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E5887A-8713-403E-9B80-1B65177DA53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793422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5887A-8713-403E-9B80-1B65177DA53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675655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E5887A-8713-403E-9B80-1B65177DA53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2302072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E5887A-8713-403E-9B80-1B65177DA531}"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574862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E5887A-8713-403E-9B80-1B65177DA531}"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737419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E5887A-8713-403E-9B80-1B65177DA531}"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372910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5887A-8713-403E-9B80-1B65177DA531}"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076088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E5887A-8713-403E-9B80-1B65177DA531}"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842051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E5887A-8713-403E-9B80-1B65177DA531}"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82964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5887A-8713-403E-9B80-1B65177DA53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8524978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5887A-8713-403E-9B80-1B65177DA531}"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20864751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247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124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9399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845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25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489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612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39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218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8346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05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E8FB2C8-789A-E8DB-83F3-35BF063F5746}"/>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1438276" y="266700"/>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35929FD-1A23-8E8B-77B9-DB72A23F536C}"/>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8596910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5887A-8713-403E-9B80-1B65177DA531}" type="datetimeFigureOut">
              <a:rPr lang="en-US" smtClean="0"/>
              <a:t>4/1/2025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5C59B-1D7B-497E-964B-E9A1C10DAEA7}" type="slidenum">
              <a:rPr lang="en-US" smtClean="0"/>
              <a:t>‹#›</a:t>
            </a:fld>
            <a:endParaRPr lang="en-US"/>
          </a:p>
        </p:txBody>
      </p:sp>
    </p:spTree>
    <p:extLst>
      <p:ext uri="{BB962C8B-B14F-4D97-AF65-F5344CB8AC3E}">
        <p14:creationId xmlns:p14="http://schemas.microsoft.com/office/powerpoint/2010/main" val="193764135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43484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gif"/><Relationship Id="rId3" Type="http://schemas.openxmlformats.org/officeDocument/2006/relationships/slideLayout" Target="../slideLayouts/slideLayout60.xml"/><Relationship Id="rId7" Type="http://schemas.openxmlformats.org/officeDocument/2006/relationships/image" Target="../media/image6.png"/><Relationship Id="rId12" Type="http://schemas.openxmlformats.org/officeDocument/2006/relationships/slide" Target="slide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gif"/><Relationship Id="rId11" Type="http://schemas.openxmlformats.org/officeDocument/2006/relationships/image" Target="../media/image8.gif"/><Relationship Id="rId5" Type="http://schemas.openxmlformats.org/officeDocument/2006/relationships/image" Target="../media/image4.gif"/><Relationship Id="rId10" Type="http://schemas.openxmlformats.org/officeDocument/2006/relationships/slide" Target="slide4.xml"/><Relationship Id="rId4" Type="http://schemas.openxmlformats.org/officeDocument/2006/relationships/image" Target="../media/image3.jpg"/><Relationship Id="rId9" Type="http://schemas.openxmlformats.org/officeDocument/2006/relationships/image" Target="../media/image7.gif"/><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8.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2.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1.xml"/><Relationship Id="rId5" Type="http://schemas.openxmlformats.org/officeDocument/2006/relationships/image" Target="../media/image27.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slide" Target="slide10.xml"/><Relationship Id="rId18" Type="http://schemas.openxmlformats.org/officeDocument/2006/relationships/image" Target="../media/image9.gif"/><Relationship Id="rId3" Type="http://schemas.openxmlformats.org/officeDocument/2006/relationships/slideLayout" Target="../slideLayouts/slideLayout60.xml"/><Relationship Id="rId21" Type="http://schemas.openxmlformats.org/officeDocument/2006/relationships/image" Target="../media/image10.png"/><Relationship Id="rId7" Type="http://schemas.openxmlformats.org/officeDocument/2006/relationships/slide" Target="slide3.xml"/><Relationship Id="rId12" Type="http://schemas.openxmlformats.org/officeDocument/2006/relationships/image" Target="../media/image13.gif"/><Relationship Id="rId17"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8.gif"/><Relationship Id="rId20" Type="http://schemas.openxmlformats.org/officeDocument/2006/relationships/image" Target="../media/image15.gif"/><Relationship Id="rId1" Type="http://schemas.microsoft.com/office/2007/relationships/media" Target="../media/media1.mp3"/><Relationship Id="rId6" Type="http://schemas.openxmlformats.org/officeDocument/2006/relationships/image" Target="../media/image12.gif"/><Relationship Id="rId11" Type="http://schemas.openxmlformats.org/officeDocument/2006/relationships/slide" Target="slide9.xml"/><Relationship Id="rId5" Type="http://schemas.openxmlformats.org/officeDocument/2006/relationships/slide" Target="slide5.xml"/><Relationship Id="rId15" Type="http://schemas.openxmlformats.org/officeDocument/2006/relationships/slide" Target="slide4.xml"/><Relationship Id="rId10" Type="http://schemas.openxmlformats.org/officeDocument/2006/relationships/image" Target="../media/image7.gif"/><Relationship Id="rId19" Type="http://schemas.openxmlformats.org/officeDocument/2006/relationships/slide" Target="slide6.xml"/><Relationship Id="rId4" Type="http://schemas.openxmlformats.org/officeDocument/2006/relationships/image" Target="../media/image11.gif"/><Relationship Id="rId9" Type="http://schemas.openxmlformats.org/officeDocument/2006/relationships/slide" Target="slide8.xml"/><Relationship Id="rId14"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41.png"/><Relationship Id="rId10" Type="http://schemas.microsoft.com/office/2007/relationships/hdphoto" Target="../media/hdphoto4.wdp"/><Relationship Id="rId4" Type="http://schemas.openxmlformats.org/officeDocument/2006/relationships/image" Target="../media/image40.jpe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41.png"/><Relationship Id="rId10" Type="http://schemas.microsoft.com/office/2007/relationships/hdphoto" Target="../media/hdphoto4.wdp"/><Relationship Id="rId4" Type="http://schemas.openxmlformats.org/officeDocument/2006/relationships/image" Target="../media/image40.jpe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8.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4.gif"/></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1.svg"/><Relationship Id="rId9"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1.sv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41.png"/><Relationship Id="rId10" Type="http://schemas.microsoft.com/office/2007/relationships/hdphoto" Target="../media/hdphoto4.wdp"/><Relationship Id="rId4" Type="http://schemas.openxmlformats.org/officeDocument/2006/relationships/image" Target="../media/image40.jpeg"/><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9.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9.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1.xml"/><Relationship Id="rId5" Type="http://schemas.openxmlformats.org/officeDocument/2006/relationships/image" Target="../media/image70.png"/><Relationship Id="rId4" Type="http://schemas.openxmlformats.org/officeDocument/2006/relationships/image" Target="../media/image28.svg"/></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8.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8.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8.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8.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5.gif"/></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8.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9.gif"/></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8.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7.gif"/></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18.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4880"/>
            <a:ext cx="2289428" cy="267832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1115" y="2359062"/>
            <a:ext cx="4447109" cy="4927352"/>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398575" flipH="1">
            <a:off x="-775072" y="296775"/>
            <a:ext cx="3335383" cy="139043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0667" y="4360419"/>
            <a:ext cx="2307954" cy="2342786"/>
          </a:xfrm>
          <a:prstGeom prst="rect">
            <a:avLst/>
          </a:prstGeom>
        </p:spPr>
      </p:pic>
      <p:pic>
        <p:nvPicPr>
          <p:cNvPr id="10" name="Picture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8674" y="4536135"/>
            <a:ext cx="1922541" cy="1865539"/>
          </a:xfrm>
          <a:prstGeom prst="rect">
            <a:avLst/>
          </a:prstGeom>
        </p:spPr>
      </p:pic>
      <p:pic>
        <p:nvPicPr>
          <p:cNvPr id="16" name="Picture 1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50400" y="4684409"/>
            <a:ext cx="1838419" cy="1838419"/>
          </a:xfrm>
          <a:prstGeom prst="rect">
            <a:avLst/>
          </a:prstGeom>
        </p:spPr>
      </p:pic>
      <p:sp>
        <p:nvSpPr>
          <p:cNvPr id="3" name="Rectangle 2"/>
          <p:cNvSpPr/>
          <p:nvPr/>
        </p:nvSpPr>
        <p:spPr>
          <a:xfrm>
            <a:off x="324652" y="-2275"/>
            <a:ext cx="11348043" cy="452431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w="0"/>
                <a:effectLst/>
                <a:uLnTx/>
                <a:uFillTx/>
                <a:latin typeface="Times New Roman" panose="02020603050405020304" pitchFamily="18" charset="0"/>
                <a:cs typeface="Times New Roman" panose="02020603050405020304" pitchFamily="18" charset="0"/>
              </a:rPr>
              <a:t>Thứ</a:t>
            </a:r>
            <a:r>
              <a:rPr kumimoji="0" lang="en-US" sz="4800" b="1" i="0" u="none" strike="noStrike" kern="1200" cap="none" spc="0" normalizeH="0" noProof="0" dirty="0" smtClean="0">
                <a:ln w="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w="0"/>
                <a:effectLst/>
                <a:uLnTx/>
                <a:uFillTx/>
                <a:latin typeface="Times New Roman" panose="02020603050405020304" pitchFamily="18" charset="0"/>
                <a:cs typeface="Times New Roman" panose="02020603050405020304" pitchFamily="18" charset="0"/>
              </a:rPr>
              <a:t>năm</a:t>
            </a:r>
            <a:r>
              <a:rPr kumimoji="0" lang="en-US" sz="4800" b="1" i="0" u="none" strike="noStrike" kern="1200" cap="none" spc="0" normalizeH="0" noProof="0" dirty="0" smtClean="0">
                <a:ln w="0"/>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smtClean="0">
                <a:ln w="0"/>
                <a:effectLst/>
                <a:uLnTx/>
                <a:uFillTx/>
                <a:latin typeface="Times New Roman" panose="02020603050405020304" pitchFamily="18" charset="0"/>
                <a:cs typeface="Times New Roman" panose="02020603050405020304" pitchFamily="18" charset="0"/>
              </a:rPr>
              <a:t>ngày</a:t>
            </a:r>
            <a:r>
              <a:rPr kumimoji="0" lang="en-US" sz="4800" b="1" i="0" u="none" strike="noStrike" kern="1200" cap="none" spc="0" normalizeH="0" noProof="0" dirty="0" smtClean="0">
                <a:ln w="0"/>
                <a:effectLst/>
                <a:uLnTx/>
                <a:uFillTx/>
                <a:latin typeface="Times New Roman" panose="02020603050405020304" pitchFamily="18" charset="0"/>
                <a:cs typeface="Times New Roman" panose="02020603050405020304" pitchFamily="18" charset="0"/>
              </a:rPr>
              <a:t> 13 </a:t>
            </a:r>
            <a:r>
              <a:rPr kumimoji="0" lang="en-US" sz="4800" b="1" i="0" u="none" strike="noStrike" kern="1200" cap="none" spc="0" normalizeH="0" noProof="0" dirty="0" err="1" smtClean="0">
                <a:ln w="0"/>
                <a:effectLst/>
                <a:uLnTx/>
                <a:uFillTx/>
                <a:latin typeface="Times New Roman" panose="02020603050405020304" pitchFamily="18" charset="0"/>
                <a:cs typeface="Times New Roman" panose="02020603050405020304" pitchFamily="18" charset="0"/>
              </a:rPr>
              <a:t>tháng</a:t>
            </a:r>
            <a:r>
              <a:rPr kumimoji="0" lang="en-US" sz="4800" b="1" i="0" u="none" strike="noStrike" kern="1200" cap="none" spc="0" normalizeH="0" noProof="0" dirty="0" smtClean="0">
                <a:ln w="0"/>
                <a:effectLst/>
                <a:uLnTx/>
                <a:uFillTx/>
                <a:latin typeface="Times New Roman" panose="02020603050405020304" pitchFamily="18" charset="0"/>
                <a:cs typeface="Times New Roman" panose="02020603050405020304" pitchFamily="18" charset="0"/>
              </a:rPr>
              <a:t> 02 </a:t>
            </a:r>
            <a:r>
              <a:rPr kumimoji="0" lang="en-US" sz="4800" b="1" i="0" u="none" strike="noStrike" kern="1200" cap="none" spc="0" normalizeH="0" noProof="0" dirty="0" err="1" smtClean="0">
                <a:ln w="0"/>
                <a:effectLst/>
                <a:uLnTx/>
                <a:uFillTx/>
                <a:latin typeface="Times New Roman" panose="02020603050405020304" pitchFamily="18" charset="0"/>
                <a:cs typeface="Times New Roman" panose="02020603050405020304" pitchFamily="18" charset="0"/>
              </a:rPr>
              <a:t>năm</a:t>
            </a:r>
            <a:r>
              <a:rPr kumimoji="0" lang="en-US" sz="4800" b="1" i="0" u="none" strike="noStrike" kern="1200" cap="none" spc="0" normalizeH="0" noProof="0" dirty="0" smtClean="0">
                <a:ln w="0"/>
                <a:effectLst/>
                <a:uLnTx/>
                <a:uFillTx/>
                <a:latin typeface="Times New Roman" panose="02020603050405020304" pitchFamily="18" charset="0"/>
                <a:cs typeface="Times New Roman" panose="02020603050405020304" pitchFamily="18" charset="0"/>
              </a:rPr>
              <a:t> 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smtClean="0">
                <a:ln w="0"/>
                <a:latin typeface="Times New Roman" panose="02020603050405020304" pitchFamily="18" charset="0"/>
                <a:cs typeface="Times New Roman" panose="02020603050405020304" pitchFamily="18" charset="0"/>
              </a:rPr>
              <a:t>ĐẠO ĐỨC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dirty="0" smtClean="0">
              <a:ln w="0"/>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dirty="0" smtClean="0">
                <a:ln w="0"/>
                <a:effectLst/>
                <a:uLnTx/>
                <a:uFillTx/>
                <a:latin typeface="Times New Roman" panose="02020603050405020304" pitchFamily="18" charset="0"/>
                <a:cs typeface="Times New Roman" panose="02020603050405020304" pitchFamily="18" charset="0"/>
              </a:rPr>
              <a:t>EM</a:t>
            </a:r>
            <a:r>
              <a:rPr kumimoji="0" lang="en-US" sz="4800" b="1" i="0" u="none" strike="noStrike" kern="1200" cap="none" spc="0" normalizeH="0" dirty="0" smtClean="0">
                <a:ln w="0"/>
                <a:effectLst/>
                <a:uLnTx/>
                <a:uFillTx/>
                <a:latin typeface="Times New Roman" panose="02020603050405020304" pitchFamily="18" charset="0"/>
                <a:cs typeface="Times New Roman" panose="02020603050405020304" pitchFamily="18" charset="0"/>
              </a:rPr>
              <a:t> THIẾT LẬP QUAN HỆ VỚI BẠN BÈ</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baseline="0" noProof="0" dirty="0" smtClean="0">
              <a:ln w="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baseline="0" noProof="0" dirty="0" smtClean="0">
                <a:ln w="0"/>
                <a:latin typeface="Times New Roman" panose="02020603050405020304" pitchFamily="18" charset="0"/>
                <a:cs typeface="Times New Roman" panose="02020603050405020304" pitchFamily="18" charset="0"/>
              </a:rPr>
              <a:t>(TIẾT</a:t>
            </a:r>
            <a:r>
              <a:rPr lang="en-US" sz="4800" b="1" noProof="0" dirty="0" smtClean="0">
                <a:ln w="0"/>
                <a:latin typeface="Times New Roman" panose="02020603050405020304" pitchFamily="18" charset="0"/>
                <a:cs typeface="Times New Roman" panose="02020603050405020304" pitchFamily="18" charset="0"/>
              </a:rPr>
              <a:t> 1)</a:t>
            </a:r>
            <a:endParaRPr kumimoji="0" lang="en-US" sz="4800" b="1" i="0" u="none" strike="noStrike" kern="1200" cap="none" spc="0" normalizeH="0" baseline="0" noProof="0" dirty="0">
              <a:ln w="0"/>
              <a:effectLst/>
              <a:uLnTx/>
              <a:uFillTx/>
              <a:latin typeface="Times New Roman" panose="02020603050405020304" pitchFamily="18" charset="0"/>
              <a:cs typeface="Times New Roman" panose="02020603050405020304" pitchFamily="18" charset="0"/>
            </a:endParaRPr>
          </a:p>
        </p:txBody>
      </p:sp>
      <p:pic>
        <p:nvPicPr>
          <p:cNvPr id="2"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93874" y="-1066800"/>
            <a:ext cx="609600" cy="609600"/>
          </a:xfrm>
          <a:prstGeom prst="rect">
            <a:avLst/>
          </a:prstGeom>
        </p:spPr>
      </p:pic>
    </p:spTree>
    <p:extLst>
      <p:ext uri="{BB962C8B-B14F-4D97-AF65-F5344CB8AC3E}">
        <p14:creationId xmlns:p14="http://schemas.microsoft.com/office/powerpoint/2010/main" val="643212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3600" dirty="0">
                <a:solidFill>
                  <a:srgbClr val="FF0000"/>
                </a:solidFill>
              </a:rPr>
              <a:t>b) Giữ liên lạc với bạn bè của họ và cố gắng kết bạn mới</a:t>
            </a:r>
            <a:endParaRPr lang="en-US" sz="3600" dirty="0">
              <a:solidFill>
                <a:srgbClr val="FF0000"/>
              </a:solidFill>
            </a:endParaRPr>
          </a:p>
        </p:txBody>
      </p:sp>
      <p:sp>
        <p:nvSpPr>
          <p:cNvPr id="5" name="Rectangle 4"/>
          <p:cNvSpPr/>
          <p:nvPr/>
        </p:nvSpPr>
        <p:spPr>
          <a:xfrm>
            <a:off x="733113" y="1773332"/>
            <a:ext cx="11113940" cy="1938992"/>
          </a:xfrm>
          <a:prstGeom prst="rect">
            <a:avLst/>
          </a:prstGeom>
          <a:noFill/>
        </p:spPr>
        <p:txBody>
          <a:bodyPr wrap="none" lIns="91440" tIns="45720" rIns="91440" bIns="45720">
            <a:spAutoFit/>
          </a:bodyPr>
          <a:lstStyle/>
          <a:p>
            <a:r>
              <a:rPr lang="vi-VN" sz="2400" dirty="0"/>
              <a:t>Nếu ai đó cảm thấy cô đơn vì bạn của họ đã chuyển đi nơi khác, họ nên làm gì?</a:t>
            </a:r>
            <a:endParaRPr lang="en-US" sz="2400" dirty="0"/>
          </a:p>
          <a:p>
            <a:r>
              <a:rPr lang="vi-VN" sz="2400" dirty="0"/>
              <a:t>a) Rút lui khỏi người khác và đợi bạn của họ quay lại</a:t>
            </a:r>
            <a:endParaRPr lang="en-US" sz="2400" dirty="0"/>
          </a:p>
          <a:p>
            <a:r>
              <a:rPr lang="vi-VN" sz="2400" dirty="0"/>
              <a:t>b) Giữ liên lạc với bạn bè của họ và cố gắng kết bạn mới</a:t>
            </a:r>
            <a:endParaRPr lang="en-US" sz="2400" dirty="0"/>
          </a:p>
          <a:p>
            <a:r>
              <a:rPr lang="vi-VN" sz="2400" dirty="0"/>
              <a:t>c) Bỏ qua cảm giác cô đơn</a:t>
            </a:r>
            <a:endParaRPr lang="en-US" sz="2400" dirty="0"/>
          </a:p>
          <a:p>
            <a:r>
              <a:rPr lang="vi-VN" sz="2400" dirty="0"/>
              <a:t>d) Đừng cố gắng kết bạn mới nữa</a:t>
            </a:r>
            <a:endParaRPr lang="en-US" sz="2400" dirty="0"/>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149316">
            <a:off x="10138420" y="281849"/>
            <a:ext cx="1787794" cy="1902673"/>
          </a:xfrm>
          <a:prstGeom prst="rect">
            <a:avLst/>
          </a:prstGeom>
        </p:spPr>
      </p:pic>
    </p:spTree>
    <p:extLst>
      <p:ext uri="{BB962C8B-B14F-4D97-AF65-F5344CB8AC3E}">
        <p14:creationId xmlns:p14="http://schemas.microsoft.com/office/powerpoint/2010/main" val="28438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50"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05247" y="-342899"/>
            <a:ext cx="1959169" cy="1655497"/>
          </a:xfrm>
          <a:prstGeom prst="rect">
            <a:avLst/>
          </a:prstGeom>
        </p:spPr>
      </p:pic>
      <p:sp>
        <p:nvSpPr>
          <p:cNvPr id="4" name="Rectangle 3"/>
          <p:cNvSpPr/>
          <p:nvPr/>
        </p:nvSpPr>
        <p:spPr>
          <a:xfrm>
            <a:off x="0" y="0"/>
            <a:ext cx="12065203" cy="4524315"/>
          </a:xfrm>
          <a:prstGeom prst="rect">
            <a:avLst/>
          </a:prstGeom>
        </p:spPr>
        <p:txBody>
          <a:bodyPr wrap="square">
            <a:spAutoFit/>
          </a:bodyPr>
          <a:lstStyle/>
          <a:p>
            <a:pPr lvl="0" algn="ctr">
              <a:defRPr/>
            </a:pPr>
            <a:r>
              <a:rPr lang="en-US" sz="4800" b="1" dirty="0" err="1">
                <a:ln w="0"/>
                <a:latin typeface="Times New Roman" panose="02020603050405020304" pitchFamily="18" charset="0"/>
                <a:cs typeface="Times New Roman" panose="02020603050405020304" pitchFamily="18" charset="0"/>
              </a:rPr>
              <a:t>Thứ</a:t>
            </a:r>
            <a:r>
              <a:rPr lang="en-US" sz="4800" b="1" dirty="0">
                <a:ln w="0"/>
                <a:latin typeface="Times New Roman" panose="02020603050405020304" pitchFamily="18" charset="0"/>
                <a:cs typeface="Times New Roman" panose="02020603050405020304" pitchFamily="18" charset="0"/>
              </a:rPr>
              <a:t> </a:t>
            </a:r>
            <a:r>
              <a:rPr lang="en-US" sz="4800" b="1" dirty="0" err="1" smtClean="0">
                <a:ln w="0"/>
                <a:latin typeface="Times New Roman" panose="02020603050405020304" pitchFamily="18" charset="0"/>
                <a:cs typeface="Times New Roman" panose="02020603050405020304" pitchFamily="18" charset="0"/>
              </a:rPr>
              <a:t>năm</a:t>
            </a:r>
            <a:r>
              <a:rPr lang="en-US" sz="4800" b="1" dirty="0" smtClean="0">
                <a:ln w="0"/>
                <a:latin typeface="Times New Roman" panose="02020603050405020304" pitchFamily="18" charset="0"/>
                <a:cs typeface="Times New Roman" panose="02020603050405020304" pitchFamily="18" charset="0"/>
              </a:rPr>
              <a:t> </a:t>
            </a:r>
            <a:r>
              <a:rPr lang="en-US" sz="4800" b="1" dirty="0" err="1">
                <a:ln w="0"/>
                <a:latin typeface="Times New Roman" panose="02020603050405020304" pitchFamily="18" charset="0"/>
                <a:cs typeface="Times New Roman" panose="02020603050405020304" pitchFamily="18" charset="0"/>
              </a:rPr>
              <a:t>ngày</a:t>
            </a:r>
            <a:r>
              <a:rPr lang="en-US" sz="4800" b="1" dirty="0">
                <a:ln w="0"/>
                <a:latin typeface="Times New Roman" panose="02020603050405020304" pitchFamily="18" charset="0"/>
                <a:cs typeface="Times New Roman" panose="02020603050405020304" pitchFamily="18" charset="0"/>
              </a:rPr>
              <a:t> </a:t>
            </a:r>
            <a:r>
              <a:rPr lang="en-US" sz="4800" b="1" dirty="0" smtClean="0">
                <a:ln w="0"/>
                <a:latin typeface="Times New Roman" panose="02020603050405020304" pitchFamily="18" charset="0"/>
                <a:cs typeface="Times New Roman" panose="02020603050405020304" pitchFamily="18" charset="0"/>
              </a:rPr>
              <a:t>20 </a:t>
            </a:r>
            <a:r>
              <a:rPr lang="en-US" sz="4800" b="1" dirty="0">
                <a:ln w="0"/>
                <a:latin typeface="Times New Roman" panose="02020603050405020304" pitchFamily="18" charset="0"/>
                <a:cs typeface="Times New Roman" panose="02020603050405020304" pitchFamily="18" charset="0"/>
              </a:rPr>
              <a:t>tháng 2 </a:t>
            </a:r>
            <a:r>
              <a:rPr lang="en-US" sz="4800" b="1" dirty="0" err="1">
                <a:ln w="0"/>
                <a:latin typeface="Times New Roman" panose="02020603050405020304" pitchFamily="18" charset="0"/>
                <a:cs typeface="Times New Roman" panose="02020603050405020304" pitchFamily="18" charset="0"/>
              </a:rPr>
              <a:t>năm</a:t>
            </a:r>
            <a:r>
              <a:rPr lang="en-US" sz="4800" b="1" dirty="0">
                <a:ln w="0"/>
                <a:latin typeface="Times New Roman" panose="02020603050405020304" pitchFamily="18" charset="0"/>
                <a:cs typeface="Times New Roman" panose="02020603050405020304" pitchFamily="18" charset="0"/>
              </a:rPr>
              <a:t> </a:t>
            </a:r>
            <a:r>
              <a:rPr lang="en-US" sz="4800" b="1" dirty="0" smtClean="0">
                <a:ln w="0"/>
                <a:latin typeface="Times New Roman" panose="02020603050405020304" pitchFamily="18" charset="0"/>
                <a:cs typeface="Times New Roman" panose="02020603050405020304" pitchFamily="18" charset="0"/>
              </a:rPr>
              <a:t>2025</a:t>
            </a:r>
            <a:endParaRPr lang="en-US" sz="4800" b="1" dirty="0">
              <a:ln w="0"/>
              <a:latin typeface="Times New Roman" panose="02020603050405020304" pitchFamily="18" charset="0"/>
              <a:cs typeface="Times New Roman" panose="02020603050405020304" pitchFamily="18" charset="0"/>
            </a:endParaRPr>
          </a:p>
          <a:p>
            <a:pPr lvl="0" algn="ctr">
              <a:defRPr/>
            </a:pPr>
            <a:r>
              <a:rPr lang="en-US" sz="4800" b="1" dirty="0">
                <a:ln w="0"/>
                <a:latin typeface="Times New Roman" panose="02020603050405020304" pitchFamily="18" charset="0"/>
                <a:cs typeface="Times New Roman" panose="02020603050405020304" pitchFamily="18" charset="0"/>
              </a:rPr>
              <a:t>ĐẠO ĐỨC</a:t>
            </a:r>
          </a:p>
          <a:p>
            <a:pPr lvl="0" algn="ctr">
              <a:defRPr/>
            </a:pPr>
            <a:endParaRPr lang="en-US" sz="4800" b="1" dirty="0">
              <a:ln w="0"/>
              <a:latin typeface="Times New Roman" panose="02020603050405020304" pitchFamily="18" charset="0"/>
              <a:cs typeface="Times New Roman" panose="02020603050405020304" pitchFamily="18" charset="0"/>
            </a:endParaRPr>
          </a:p>
          <a:p>
            <a:pPr lvl="0" algn="ctr">
              <a:defRPr/>
            </a:pPr>
            <a:r>
              <a:rPr lang="en-US" sz="4800" b="1" dirty="0">
                <a:ln w="0"/>
                <a:latin typeface="Times New Roman" panose="02020603050405020304" pitchFamily="18" charset="0"/>
                <a:cs typeface="Times New Roman" panose="02020603050405020304" pitchFamily="18" charset="0"/>
              </a:rPr>
              <a:t>EM THIẾT LẬP QUAN HỆ VỚI BẠN BÈ</a:t>
            </a:r>
          </a:p>
          <a:p>
            <a:pPr lvl="0" algn="ctr">
              <a:defRPr/>
            </a:pPr>
            <a:endParaRPr lang="en-US" sz="4800" b="1" dirty="0">
              <a:ln w="0"/>
              <a:latin typeface="Times New Roman" panose="02020603050405020304" pitchFamily="18" charset="0"/>
              <a:cs typeface="Times New Roman" panose="02020603050405020304" pitchFamily="18" charset="0"/>
            </a:endParaRPr>
          </a:p>
          <a:p>
            <a:pPr lvl="0" algn="ctr">
              <a:defRPr/>
            </a:pPr>
            <a:r>
              <a:rPr lang="en-US" sz="4800" b="1" dirty="0">
                <a:ln w="0"/>
                <a:latin typeface="Times New Roman" panose="02020603050405020304" pitchFamily="18" charset="0"/>
                <a:cs typeface="Times New Roman" panose="02020603050405020304" pitchFamily="18" charset="0"/>
              </a:rPr>
              <a:t>(TIẾT </a:t>
            </a:r>
            <a:r>
              <a:rPr lang="en-US" sz="4800" b="1" dirty="0" smtClean="0">
                <a:ln w="0"/>
                <a:latin typeface="Times New Roman" panose="02020603050405020304" pitchFamily="18" charset="0"/>
                <a:cs typeface="Times New Roman" panose="02020603050405020304" pitchFamily="18" charset="0"/>
              </a:rPr>
              <a:t>2)</a:t>
            </a:r>
            <a:endParaRPr lang="en-US" sz="4800" b="1" dirty="0">
              <a:ln w="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3" name="Tìm bạn thân_720p">
            <a:hlinkClick r:id="" action="ppaction://media"/>
            <a:extLst>
              <a:ext uri="{FF2B5EF4-FFF2-40B4-BE49-F238E27FC236}">
                <a16:creationId xmlns:a16="http://schemas.microsoft.com/office/drawing/2014/main" id="{70F6CFD3-8840-7F86-6BA0-22F983E392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6951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0000">
              <a:srgbClr val="FFFF00">
                <a:alpha val="18000"/>
              </a:srgbClr>
            </a:gs>
            <a:gs pos="0">
              <a:srgbClr val="92D050"/>
            </a:gs>
          </a:gsLst>
          <a:lin ang="5400000" scaled="1"/>
        </a:gradFill>
        <a:effectLst/>
      </p:bgPr>
    </p:bg>
    <p:spTree>
      <p:nvGrpSpPr>
        <p:cNvPr id="1" name=""/>
        <p:cNvGrpSpPr/>
        <p:nvPr/>
      </p:nvGrpSpPr>
      <p:grpSpPr>
        <a:xfrm>
          <a:off x="0" y="0"/>
          <a:ext cx="0" cy="0"/>
          <a:chOff x="0" y="0"/>
          <a:chExt cx="0" cy="0"/>
        </a:xfrm>
      </p:grpSpPr>
      <p:pic>
        <p:nvPicPr>
          <p:cNvPr id="21" name="bác sĩ"/>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861" y="2908603"/>
            <a:ext cx="3848155" cy="3898096"/>
          </a:xfrm>
          <a:prstGeom prst="rect">
            <a:avLst/>
          </a:prstGeom>
        </p:spPr>
      </p:pic>
      <p:pic>
        <p:nvPicPr>
          <p:cNvPr id="4" name="con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7355" y="-53015"/>
            <a:ext cx="1895759" cy="2052229"/>
          </a:xfrm>
          <a:prstGeom prst="rect">
            <a:avLst/>
          </a:prstGeom>
        </p:spPr>
      </p:pic>
      <p:pic>
        <p:nvPicPr>
          <p:cNvPr id="7" name="con 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0184" y="3979817"/>
            <a:ext cx="1828800" cy="2178977"/>
          </a:xfrm>
          <a:prstGeom prst="rect">
            <a:avLst/>
          </a:prstGeom>
        </p:spPr>
      </p:pic>
      <p:pic>
        <p:nvPicPr>
          <p:cNvPr id="10" name="con 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7081" y="2060094"/>
            <a:ext cx="1897284" cy="1897284"/>
          </a:xfrm>
          <a:prstGeom prst="rect">
            <a:avLst/>
          </a:prstGeom>
        </p:spPr>
      </p:pic>
      <p:pic>
        <p:nvPicPr>
          <p:cNvPr id="11" name="con 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101345" flipH="1">
            <a:off x="9352018" y="132755"/>
            <a:ext cx="3218896" cy="1535823"/>
          </a:xfrm>
          <a:prstGeom prst="rect">
            <a:avLst/>
          </a:prstGeom>
        </p:spPr>
      </p:pic>
      <p:pic>
        <p:nvPicPr>
          <p:cNvPr id="19" name="con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464649">
            <a:off x="10122878" y="4165993"/>
            <a:ext cx="2503391" cy="1806622"/>
          </a:xfrm>
          <a:prstGeom prst="rect">
            <a:avLst/>
          </a:prstGeom>
        </p:spPr>
      </p:pic>
      <p:sp>
        <p:nvSpPr>
          <p:cNvPr id="37" name="c1"/>
          <p:cNvSpPr/>
          <p:nvPr/>
        </p:nvSpPr>
        <p:spPr>
          <a:xfrm>
            <a:off x="1837284" y="5069305"/>
            <a:ext cx="758895" cy="67349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8" name="c2"/>
          <p:cNvSpPr/>
          <p:nvPr/>
        </p:nvSpPr>
        <p:spPr>
          <a:xfrm>
            <a:off x="1982307" y="2920895"/>
            <a:ext cx="823865" cy="73115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9" name="c3"/>
          <p:cNvSpPr/>
          <p:nvPr/>
        </p:nvSpPr>
        <p:spPr>
          <a:xfrm>
            <a:off x="3331835" y="1897407"/>
            <a:ext cx="759293" cy="6738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0" name="c4"/>
          <p:cNvSpPr/>
          <p:nvPr/>
        </p:nvSpPr>
        <p:spPr>
          <a:xfrm>
            <a:off x="5065615" y="1668020"/>
            <a:ext cx="746383" cy="66238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41" name="c5"/>
          <p:cNvSpPr/>
          <p:nvPr/>
        </p:nvSpPr>
        <p:spPr>
          <a:xfrm>
            <a:off x="6786485" y="1675649"/>
            <a:ext cx="772517" cy="7143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42" name="c6"/>
          <p:cNvSpPr/>
          <p:nvPr/>
        </p:nvSpPr>
        <p:spPr>
          <a:xfrm>
            <a:off x="8337965" y="2153572"/>
            <a:ext cx="748688" cy="6644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43" name="c7"/>
          <p:cNvSpPr/>
          <p:nvPr/>
        </p:nvSpPr>
        <p:spPr>
          <a:xfrm>
            <a:off x="9085348" y="3286470"/>
            <a:ext cx="732350" cy="67090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44" name="c8"/>
          <p:cNvSpPr/>
          <p:nvPr/>
        </p:nvSpPr>
        <p:spPr>
          <a:xfrm>
            <a:off x="9101721" y="5069304"/>
            <a:ext cx="715977" cy="67768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2" name="Picture 1">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237" y="1944152"/>
            <a:ext cx="1537128" cy="1491553"/>
          </a:xfrm>
          <a:prstGeom prst="rect">
            <a:avLst/>
          </a:prstGeom>
        </p:spPr>
      </p:pic>
      <p:pic>
        <p:nvPicPr>
          <p:cNvPr id="3" name="Picture 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49342" y="0"/>
            <a:ext cx="1582382" cy="1582382"/>
          </a:xfrm>
          <a:prstGeom prst="rect">
            <a:avLst/>
          </a:prstGeom>
        </p:spPr>
      </p:pic>
      <p:pic>
        <p:nvPicPr>
          <p:cNvPr id="5" name="Picture 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64262" y="-153310"/>
            <a:ext cx="1938522" cy="1545199"/>
          </a:xfrm>
          <a:prstGeom prst="rect">
            <a:avLst/>
          </a:prstGeom>
        </p:spPr>
      </p:pic>
      <p:pic>
        <p:nvPicPr>
          <p:cNvPr id="20"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693874" y="-1066800"/>
            <a:ext cx="609600" cy="609600"/>
          </a:xfrm>
          <a:prstGeom prst="rect">
            <a:avLst/>
          </a:prstGeom>
        </p:spPr>
      </p:pic>
    </p:spTree>
    <p:extLst>
      <p:ext uri="{BB962C8B-B14F-4D97-AF65-F5344CB8AC3E}">
        <p14:creationId xmlns:p14="http://schemas.microsoft.com/office/powerpoint/2010/main" val="2475433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26" presetClass="exit" presetSubtype="0" fill="hold" nodeType="clickEffect">
                                  <p:stCondLst>
                                    <p:cond delay="0"/>
                                  </p:stCondLst>
                                  <p:childTnLst>
                                    <p:animEffect transition="out" filter="wipe(down)">
                                      <p:cBhvr>
                                        <p:cTn id="21" dur="180" accel="50000">
                                          <p:stCondLst>
                                            <p:cond delay="1820"/>
                                          </p:stCondLst>
                                        </p:cTn>
                                        <p:tgtEl>
                                          <p:spTgt spid="4"/>
                                        </p:tgtEl>
                                      </p:cBhvr>
                                    </p:animEffect>
                                    <p:anim calcmode="lin" valueType="num">
                                      <p:cBhvr>
                                        <p:cTn id="22"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23"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24"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8"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29" dur="26">
                                          <p:stCondLst>
                                            <p:cond delay="620"/>
                                          </p:stCondLst>
                                        </p:cTn>
                                        <p:tgtEl>
                                          <p:spTgt spid="4"/>
                                        </p:tgtEl>
                                      </p:cBhvr>
                                      <p:to x="100000" y="60000"/>
                                    </p:animScale>
                                    <p:animScale>
                                      <p:cBhvr>
                                        <p:cTn id="30" dur="166" decel="50000">
                                          <p:stCondLst>
                                            <p:cond delay="64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set>
                                      <p:cBhvr>
                                        <p:cTn id="37" dur="1" fill="hold">
                                          <p:stCondLst>
                                            <p:cond delay="1999"/>
                                          </p:stCondLst>
                                        </p:cTn>
                                        <p:tgtEl>
                                          <p:spTgt spid="4"/>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49" presetClass="exit" presetSubtype="0" accel="100000" fill="hold" nodeType="clickEffect">
                                  <p:stCondLst>
                                    <p:cond delay="0"/>
                                  </p:stCondLst>
                                  <p:childTnLst>
                                    <p:anim calcmode="lin" valueType="num">
                                      <p:cBhvr>
                                        <p:cTn id="54" dur="500"/>
                                        <p:tgtEl>
                                          <p:spTgt spid="10"/>
                                        </p:tgtEl>
                                        <p:attrNameLst>
                                          <p:attrName>ppt_w</p:attrName>
                                        </p:attrNameLst>
                                      </p:cBhvr>
                                      <p:tavLst>
                                        <p:tav tm="0">
                                          <p:val>
                                            <p:strVal val="ppt_w"/>
                                          </p:val>
                                        </p:tav>
                                        <p:tav tm="100000">
                                          <p:val>
                                            <p:fltVal val="0"/>
                                          </p:val>
                                        </p:tav>
                                      </p:tavLst>
                                    </p:anim>
                                    <p:anim calcmode="lin" valueType="num">
                                      <p:cBhvr>
                                        <p:cTn id="55" dur="500"/>
                                        <p:tgtEl>
                                          <p:spTgt spid="10"/>
                                        </p:tgtEl>
                                        <p:attrNameLst>
                                          <p:attrName>ppt_h</p:attrName>
                                        </p:attrNameLst>
                                      </p:cBhvr>
                                      <p:tavLst>
                                        <p:tav tm="0">
                                          <p:val>
                                            <p:strVal val="ppt_h"/>
                                          </p:val>
                                        </p:tav>
                                        <p:tav tm="100000">
                                          <p:val>
                                            <p:fltVal val="0"/>
                                          </p:val>
                                        </p:tav>
                                      </p:tavLst>
                                    </p:anim>
                                    <p:anim calcmode="lin" valueType="num">
                                      <p:cBhvr>
                                        <p:cTn id="56" dur="500"/>
                                        <p:tgtEl>
                                          <p:spTgt spid="10"/>
                                        </p:tgtEl>
                                        <p:attrNameLst>
                                          <p:attrName>style.rotation</p:attrName>
                                        </p:attrNameLst>
                                      </p:cBhvr>
                                      <p:tavLst>
                                        <p:tav tm="0">
                                          <p:val>
                                            <p:fltVal val="0"/>
                                          </p:val>
                                        </p:tav>
                                        <p:tav tm="100000">
                                          <p:val>
                                            <p:fltVal val="360"/>
                                          </p:val>
                                        </p:tav>
                                      </p:tavLst>
                                    </p:anim>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1" restart="whenNotActive" fill="hold" evtFilter="cancelBubble" nodeType="interactiveSeq">
                <p:stCondLst>
                  <p:cond evt="onClick" delay="0">
                    <p:tgtEl>
                      <p:spTgt spid="44"/>
                    </p:tgtEl>
                  </p:cond>
                </p:stCondLst>
                <p:endSync evt="end" delay="0">
                  <p:rtn val="all"/>
                </p:endSync>
                <p:childTnLst>
                  <p:par>
                    <p:cTn id="62" fill="hold">
                      <p:stCondLst>
                        <p:cond delay="0"/>
                      </p:stCondLst>
                      <p:childTnLst>
                        <p:par>
                          <p:cTn id="63" fill="hold">
                            <p:stCondLst>
                              <p:cond delay="0"/>
                            </p:stCondLst>
                            <p:childTnLst>
                              <p:par>
                                <p:cTn id="64" presetID="45" presetClass="exit" presetSubtype="0" fill="hold" nodeType="clickEffect">
                                  <p:stCondLst>
                                    <p:cond delay="0"/>
                                  </p:stCondLst>
                                  <p:childTnLst>
                                    <p:animEffect transition="out" filter="fade">
                                      <p:cBhvr>
                                        <p:cTn id="65" dur="2000"/>
                                        <p:tgtEl>
                                          <p:spTgt spid="19"/>
                                        </p:tgtEl>
                                      </p:cBhvr>
                                    </p:animEffect>
                                    <p:anim calcmode="lin" valueType="num">
                                      <p:cBhvr>
                                        <p:cTn id="66" dur="2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7" dur="2000"/>
                                        <p:tgtEl>
                                          <p:spTgt spid="19"/>
                                        </p:tgtEl>
                                        <p:attrNameLst>
                                          <p:attrName>ppt_h</p:attrName>
                                        </p:attrNameLst>
                                      </p:cBhvr>
                                      <p:tavLst>
                                        <p:tav tm="0">
                                          <p:val>
                                            <p:strVal val="ppt_h"/>
                                          </p:val>
                                        </p:tav>
                                        <p:tav tm="100000">
                                          <p:val>
                                            <p:strVal val="ppt_h"/>
                                          </p:val>
                                        </p:tav>
                                      </p:tavLst>
                                    </p:anim>
                                    <p:set>
                                      <p:cBhvr>
                                        <p:cTn id="68" dur="1" fill="hold">
                                          <p:stCondLst>
                                            <p:cond delay="1999"/>
                                          </p:stCondLst>
                                        </p:cTn>
                                        <p:tgtEl>
                                          <p:spTgt spid="19"/>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1" restart="whenNotActive" fill="hold" evtFilter="cancelBubble" nodeType="interactiveSeq">
                <p:stCondLst>
                  <p:cond evt="onClick" delay="0">
                    <p:tgtEl>
                      <p:spTgt spid="38"/>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nodeType="clickEffect">
                                  <p:stCondLst>
                                    <p:cond delay="0"/>
                                  </p:stCondLst>
                                  <p:childTnLst>
                                    <p:anim calcmode="lin" valueType="num">
                                      <p:cBhvr>
                                        <p:cTn id="75" dur="1000"/>
                                        <p:tgtEl>
                                          <p:spTgt spid="2"/>
                                        </p:tgtEl>
                                        <p:attrNameLst>
                                          <p:attrName>ppt_w</p:attrName>
                                        </p:attrNameLst>
                                      </p:cBhvr>
                                      <p:tavLst>
                                        <p:tav tm="0">
                                          <p:val>
                                            <p:strVal val="ppt_w"/>
                                          </p:val>
                                        </p:tav>
                                        <p:tav tm="100000">
                                          <p:val>
                                            <p:fltVal val="0"/>
                                          </p:val>
                                        </p:tav>
                                      </p:tavLst>
                                    </p:anim>
                                    <p:anim calcmode="lin" valueType="num">
                                      <p:cBhvr>
                                        <p:cTn id="76" dur="1000"/>
                                        <p:tgtEl>
                                          <p:spTgt spid="2"/>
                                        </p:tgtEl>
                                        <p:attrNameLst>
                                          <p:attrName>ppt_h</p:attrName>
                                        </p:attrNameLst>
                                      </p:cBhvr>
                                      <p:tavLst>
                                        <p:tav tm="0">
                                          <p:val>
                                            <p:strVal val="ppt_h"/>
                                          </p:val>
                                        </p:tav>
                                        <p:tav tm="100000">
                                          <p:val>
                                            <p:fltVal val="0"/>
                                          </p:val>
                                        </p:tav>
                                      </p:tavLst>
                                    </p:anim>
                                    <p:anim calcmode="lin" valueType="num">
                                      <p:cBhvr>
                                        <p:cTn id="77" dur="1000"/>
                                        <p:tgtEl>
                                          <p:spTgt spid="2"/>
                                        </p:tgtEl>
                                        <p:attrNameLst>
                                          <p:attrName>style.rotation</p:attrName>
                                        </p:attrNameLst>
                                      </p:cBhvr>
                                      <p:tavLst>
                                        <p:tav tm="0">
                                          <p:val>
                                            <p:fltVal val="0"/>
                                          </p:val>
                                        </p:tav>
                                        <p:tav tm="100000">
                                          <p:val>
                                            <p:fltVal val="90"/>
                                          </p:val>
                                        </p:tav>
                                      </p:tavLst>
                                    </p:anim>
                                    <p:animEffect transition="out" filter="fade">
                                      <p:cBhvr>
                                        <p:cTn id="78" dur="1000"/>
                                        <p:tgtEl>
                                          <p:spTgt spid="2"/>
                                        </p:tgtEl>
                                      </p:cBhvr>
                                    </p:animEffect>
                                    <p:set>
                                      <p:cBhvr>
                                        <p:cTn id="79" dur="1" fill="hold">
                                          <p:stCondLst>
                                            <p:cond delay="999"/>
                                          </p:stCondLst>
                                        </p:cTn>
                                        <p:tgtEl>
                                          <p:spTgt spid="2"/>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2" restart="whenNotActive" fill="hold" evtFilter="cancelBubble" nodeType="interactiveSeq">
                <p:stCondLst>
                  <p:cond evt="onClick" delay="0">
                    <p:tgtEl>
                      <p:spTgt spid="40"/>
                    </p:tgtEl>
                  </p:cond>
                </p:stCondLst>
                <p:endSync evt="end" delay="0">
                  <p:rtn val="all"/>
                </p:endSync>
                <p:childTnLst>
                  <p:par>
                    <p:cTn id="83" fill="hold">
                      <p:stCondLst>
                        <p:cond delay="0"/>
                      </p:stCondLst>
                      <p:childTnLst>
                        <p:par>
                          <p:cTn id="84" fill="hold">
                            <p:stCondLst>
                              <p:cond delay="0"/>
                            </p:stCondLst>
                            <p:childTnLst>
                              <p:par>
                                <p:cTn id="85" presetID="31" presetClass="exit" presetSubtype="0" fill="hold" nodeType="clickEffect">
                                  <p:stCondLst>
                                    <p:cond delay="0"/>
                                  </p:stCondLst>
                                  <p:childTnLst>
                                    <p:anim calcmode="lin" valueType="num">
                                      <p:cBhvr>
                                        <p:cTn id="86" dur="1000"/>
                                        <p:tgtEl>
                                          <p:spTgt spid="5"/>
                                        </p:tgtEl>
                                        <p:attrNameLst>
                                          <p:attrName>ppt_w</p:attrName>
                                        </p:attrNameLst>
                                      </p:cBhvr>
                                      <p:tavLst>
                                        <p:tav tm="0">
                                          <p:val>
                                            <p:strVal val="ppt_w"/>
                                          </p:val>
                                        </p:tav>
                                        <p:tav tm="100000">
                                          <p:val>
                                            <p:fltVal val="0"/>
                                          </p:val>
                                        </p:tav>
                                      </p:tavLst>
                                    </p:anim>
                                    <p:anim calcmode="lin" valueType="num">
                                      <p:cBhvr>
                                        <p:cTn id="87" dur="1000"/>
                                        <p:tgtEl>
                                          <p:spTgt spid="5"/>
                                        </p:tgtEl>
                                        <p:attrNameLst>
                                          <p:attrName>ppt_h</p:attrName>
                                        </p:attrNameLst>
                                      </p:cBhvr>
                                      <p:tavLst>
                                        <p:tav tm="0">
                                          <p:val>
                                            <p:strVal val="ppt_h"/>
                                          </p:val>
                                        </p:tav>
                                        <p:tav tm="100000">
                                          <p:val>
                                            <p:fltVal val="0"/>
                                          </p:val>
                                        </p:tav>
                                      </p:tavLst>
                                    </p:anim>
                                    <p:anim calcmode="lin" valueType="num">
                                      <p:cBhvr>
                                        <p:cTn id="88" dur="1000"/>
                                        <p:tgtEl>
                                          <p:spTgt spid="5"/>
                                        </p:tgtEl>
                                        <p:attrNameLst>
                                          <p:attrName>style.rotation</p:attrName>
                                        </p:attrNameLst>
                                      </p:cBhvr>
                                      <p:tavLst>
                                        <p:tav tm="0">
                                          <p:val>
                                            <p:fltVal val="0"/>
                                          </p:val>
                                        </p:tav>
                                        <p:tav tm="100000">
                                          <p:val>
                                            <p:fltVal val="90"/>
                                          </p:val>
                                        </p:tav>
                                      </p:tavLst>
                                    </p:anim>
                                    <p:animEffect transition="out" filter="fade">
                                      <p:cBhvr>
                                        <p:cTn id="89" dur="1000"/>
                                        <p:tgtEl>
                                          <p:spTgt spid="5"/>
                                        </p:tgtEl>
                                      </p:cBhvr>
                                    </p:animEffect>
                                    <p:set>
                                      <p:cBhvr>
                                        <p:cTn id="90" dur="1" fill="hold">
                                          <p:stCondLst>
                                            <p:cond delay="999"/>
                                          </p:stCondLst>
                                        </p:cTn>
                                        <p:tgtEl>
                                          <p:spTgt spid="5"/>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3" restart="whenNotActive" fill="hold" evtFilter="cancelBubble" nodeType="interactiveSeq">
                <p:stCondLst>
                  <p:cond evt="onClick" delay="0">
                    <p:tgtEl>
                      <p:spTgt spid="41"/>
                    </p:tgtEl>
                  </p:cond>
                </p:stCondLst>
                <p:endSync evt="end" delay="0">
                  <p:rtn val="all"/>
                </p:endSync>
                <p:childTnLst>
                  <p:par>
                    <p:cTn id="94" fill="hold">
                      <p:stCondLst>
                        <p:cond delay="0"/>
                      </p:stCondLst>
                      <p:childTnLst>
                        <p:par>
                          <p:cTn id="95" fill="hold">
                            <p:stCondLst>
                              <p:cond delay="0"/>
                            </p:stCondLst>
                            <p:childTnLst>
                              <p:par>
                                <p:cTn id="96" presetID="31" presetClass="exit" presetSubtype="0" fill="hold" nodeType="clickEffect">
                                  <p:stCondLst>
                                    <p:cond delay="0"/>
                                  </p:stCondLst>
                                  <p:childTnLst>
                                    <p:anim calcmode="lin" valueType="num">
                                      <p:cBhvr>
                                        <p:cTn id="97" dur="1000"/>
                                        <p:tgtEl>
                                          <p:spTgt spid="3"/>
                                        </p:tgtEl>
                                        <p:attrNameLst>
                                          <p:attrName>ppt_w</p:attrName>
                                        </p:attrNameLst>
                                      </p:cBhvr>
                                      <p:tavLst>
                                        <p:tav tm="0">
                                          <p:val>
                                            <p:strVal val="ppt_w"/>
                                          </p:val>
                                        </p:tav>
                                        <p:tav tm="100000">
                                          <p:val>
                                            <p:fltVal val="0"/>
                                          </p:val>
                                        </p:tav>
                                      </p:tavLst>
                                    </p:anim>
                                    <p:anim calcmode="lin" valueType="num">
                                      <p:cBhvr>
                                        <p:cTn id="98" dur="1000"/>
                                        <p:tgtEl>
                                          <p:spTgt spid="3"/>
                                        </p:tgtEl>
                                        <p:attrNameLst>
                                          <p:attrName>ppt_h</p:attrName>
                                        </p:attrNameLst>
                                      </p:cBhvr>
                                      <p:tavLst>
                                        <p:tav tm="0">
                                          <p:val>
                                            <p:strVal val="ppt_h"/>
                                          </p:val>
                                        </p:tav>
                                        <p:tav tm="100000">
                                          <p:val>
                                            <p:fltVal val="0"/>
                                          </p:val>
                                        </p:tav>
                                      </p:tavLst>
                                    </p:anim>
                                    <p:anim calcmode="lin" valueType="num">
                                      <p:cBhvr>
                                        <p:cTn id="99" dur="1000"/>
                                        <p:tgtEl>
                                          <p:spTgt spid="3"/>
                                        </p:tgtEl>
                                        <p:attrNameLst>
                                          <p:attrName>style.rotation</p:attrName>
                                        </p:attrNameLst>
                                      </p:cBhvr>
                                      <p:tavLst>
                                        <p:tav tm="0">
                                          <p:val>
                                            <p:fltVal val="0"/>
                                          </p:val>
                                        </p:tav>
                                        <p:tav tm="100000">
                                          <p:val>
                                            <p:fltVal val="90"/>
                                          </p:val>
                                        </p:tav>
                                      </p:tavLst>
                                    </p:anim>
                                    <p:animEffect transition="out" filter="fade">
                                      <p:cBhvr>
                                        <p:cTn id="100" dur="1000"/>
                                        <p:tgtEl>
                                          <p:spTgt spid="3"/>
                                        </p:tgtEl>
                                      </p:cBhvr>
                                    </p:animEffect>
                                    <p:set>
                                      <p:cBhvr>
                                        <p:cTn id="101" dur="1" fill="hold">
                                          <p:stCondLst>
                                            <p:cond delay="999"/>
                                          </p:stCondLst>
                                        </p:cTn>
                                        <p:tgtEl>
                                          <p:spTgt spid="3"/>
                                        </p:tgtEl>
                                        <p:attrNameLst>
                                          <p:attrName>style.visibility</p:attrName>
                                        </p:attrNameLst>
                                      </p:cBhvr>
                                      <p:to>
                                        <p:strVal val="hidden"/>
                                      </p:to>
                                    </p:set>
                                  </p:childTnLst>
                                </p:cTn>
                              </p:par>
                              <p:par>
                                <p:cTn id="102" presetID="1" presetClass="exit" presetSubtype="0" fill="hold" grpId="0" nodeType="withEffect">
                                  <p:stCondLst>
                                    <p:cond delay="0"/>
                                  </p:stCondLst>
                                  <p:childTnLst>
                                    <p:set>
                                      <p:cBhvr>
                                        <p:cTn id="10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audio>
              <p:cMediaNode vol="80000">
                <p:cTn id="104" fill="hold" display="0">
                  <p:stCondLst>
                    <p:cond delay="indefinite"/>
                  </p:stCondLst>
                  <p:endCondLst>
                    <p:cond evt="onStopAudio" delay="0">
                      <p:tgtEl>
                        <p:sldTgt/>
                      </p:tgtEl>
                    </p:cond>
                  </p:endCondLst>
                </p:cTn>
                <p:tgtEl>
                  <p:spTgt spid="20"/>
                </p:tgtEl>
              </p:cMediaNode>
            </p:audio>
          </p:childTnLst>
        </p:cTn>
      </p:par>
    </p:tnLst>
    <p:bldLst>
      <p:bldP spid="37" grpId="0" animBg="1"/>
      <p:bldP spid="38" grpId="0" animBg="1"/>
      <p:bldP spid="39" grpId="0" animBg="1"/>
      <p:bldP spid="40" grpId="0" animBg="1"/>
      <p:bldP spid="41" grpId="0" animBg="1"/>
      <p:bldP spid="42" grpId="0" animBg="1"/>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7687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80076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spTree>
    <p:extLst>
      <p:ext uri="{BB962C8B-B14F-4D97-AF65-F5344CB8AC3E}">
        <p14:creationId xmlns:p14="http://schemas.microsoft.com/office/powerpoint/2010/main" val="4001124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200" b="1" dirty="0">
                <a:ln w="0"/>
                <a:solidFill>
                  <a:srgbClr val="FF0000"/>
                </a:solidFill>
                <a:latin typeface="Times New Roman" panose="02020603050405020304" pitchFamily="18" charset="0"/>
                <a:cs typeface="Times New Roman" panose="02020603050405020304" pitchFamily="18" charset="0"/>
              </a:rPr>
              <a:t>c) Tự tin giới thiệu bản thân và hỏi tên người khác</a:t>
            </a:r>
          </a:p>
        </p:txBody>
      </p:sp>
      <p:sp>
        <p:nvSpPr>
          <p:cNvPr id="5" name="Rectangle 4"/>
          <p:cNvSpPr/>
          <p:nvPr/>
        </p:nvSpPr>
        <p:spPr>
          <a:xfrm>
            <a:off x="660665" y="1022385"/>
            <a:ext cx="10406952" cy="2246769"/>
          </a:xfrm>
          <a:prstGeom prst="rect">
            <a:avLst/>
          </a:prstGeom>
          <a:noFill/>
        </p:spPr>
        <p:txBody>
          <a:bodyPr wrap="none" lIns="91440" tIns="45720" rIns="91440" bIns="45720">
            <a:spAutoFit/>
          </a:bodyPr>
          <a:lstStyle/>
          <a:p>
            <a:pPr lvl="0">
              <a:defRPr/>
            </a:pPr>
            <a:r>
              <a:rPr lang="en-US" sz="2800" b="1" dirty="0">
                <a:ln w="0"/>
                <a:solidFill>
                  <a:srgbClr val="7030A0"/>
                </a:solidFill>
                <a:latin typeface="Times New Roman" panose="02020603050405020304" pitchFamily="18" charset="0"/>
                <a:cs typeface="Times New Roman" panose="02020603050405020304" pitchFamily="18" charset="0"/>
              </a:rPr>
              <a:t>	</a:t>
            </a:r>
            <a:r>
              <a:rPr lang="vi-VN" sz="2800" b="1" dirty="0">
                <a:ln w="0"/>
                <a:solidFill>
                  <a:srgbClr val="7030A0"/>
                </a:solidFill>
                <a:latin typeface="Times New Roman" panose="02020603050405020304" pitchFamily="18" charset="0"/>
                <a:cs typeface="Times New Roman" panose="02020603050405020304" pitchFamily="18" charset="0"/>
              </a:rPr>
              <a:t>Bước đầu tiên tốt trong việc thiết lập một tình bạn mới là gì?</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a) Chờ người khác giới thiệu bản thân trước</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b) Ngay lập tức nói với họ về tất cả những thành tựu của bạn</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c) Tự tin giới thiệu bản thân và hỏi tên người khác</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d) Phớt lờ họ cho đến khi họ thể hiện sự quan tâm đến bạn</a:t>
            </a:r>
            <a:endParaRPr kumimoji="0" lang="en-US" sz="28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355" y="4389999"/>
            <a:ext cx="1617340" cy="2630608"/>
          </a:xfrm>
          <a:prstGeom prst="rect">
            <a:avLst/>
          </a:prstGeom>
        </p:spPr>
      </p:pic>
    </p:spTree>
    <p:extLst>
      <p:ext uri="{BB962C8B-B14F-4D97-AF65-F5344CB8AC3E}">
        <p14:creationId xmlns:p14="http://schemas.microsoft.com/office/powerpoint/2010/main" val="9518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subTnLst>
                                    <p:audio>
                                      <p:cMediaNode>
                                        <p:cTn display="0" masterRel="sameClick">
                                          <p:stCondLst>
                                            <p:cond evt="begin" delay="0">
                                              <p:tn val="28"/>
                                            </p:cond>
                                          </p:stCondLst>
                                          <p:endCondLst>
                                            <p:cond evt="onStopAudio" delay="0">
                                              <p:tgtEl>
                                                <p:sldTgt/>
                                              </p:tgtEl>
                                            </p:cond>
                                          </p:endCondLst>
                                        </p:cTn>
                                        <p:tgtEl>
                                          <p:sndTgt r:embed="rId4" name="type.wav"/>
                                        </p:tgtEl>
                                      </p:cMediaNode>
                                    </p:audio>
                                  </p:sub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49" fill="hold" display="0">
                  <p:stCondLst>
                    <p:cond delay="indefinite"/>
                  </p:stCondLst>
                  <p:endCondLst>
                    <p:cond evt="onStopAudio" delay="0">
                      <p:tgtEl>
                        <p:sldTgt/>
                      </p:tgtEl>
                    </p:cond>
                  </p:endCondLst>
                </p:cTn>
                <p:tgtEl>
                  <p:spTgt spid="6"/>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afterEffect">
                                  <p:stCondLst>
                                    <p:cond delay="1000"/>
                                  </p:stCondLst>
                                  <p:childTnLst>
                                    <p:set>
                                      <p:cBhvr>
                                        <p:cTn id="5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
                            </p:stCondLst>
                            <p:childTnLst>
                              <p:par>
                                <p:cTn id="56" presetID="1" presetClass="entr" presetSubtype="0" fill="hold" grpId="0" nodeType="afterEffect">
                                  <p:stCondLst>
                                    <p:cond delay="1000"/>
                                  </p:stCondLst>
                                  <p:childTnLst>
                                    <p:set>
                                      <p:cBhvr>
                                        <p:cTn id="5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2000"/>
                            </p:stCondLst>
                            <p:childTnLst>
                              <p:par>
                                <p:cTn id="59" presetID="1" presetClass="entr" presetSubtype="0" fill="hold" grpId="0" nodeType="afterEffect">
                                  <p:stCondLst>
                                    <p:cond delay="100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3000"/>
                            </p:stCondLst>
                            <p:childTnLst>
                              <p:par>
                                <p:cTn id="62" presetID="1" presetClass="entr" presetSubtype="0" fill="hold" grpId="0" nodeType="afterEffect">
                                  <p:stCondLst>
                                    <p:cond delay="1000"/>
                                  </p:stCondLst>
                                  <p:childTnLst>
                                    <p:set>
                                      <p:cBhvr>
                                        <p:cTn id="6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4000"/>
                            </p:stCondLst>
                            <p:childTnLst>
                              <p:par>
                                <p:cTn id="65" presetID="1" presetClass="entr" presetSubtype="0" fill="hold" grpId="0" nodeType="afterEffect">
                                  <p:stCondLst>
                                    <p:cond delay="1000"/>
                                  </p:stCondLst>
                                  <p:childTnLst>
                                    <p:set>
                                      <p:cBhvr>
                                        <p:cTn id="6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500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6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7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8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9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0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1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2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1" fill="hold">
                            <p:stCondLst>
                              <p:cond delay="13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beep.wav"/>
                                        </p:tgtEl>
                                      </p:cMediaNode>
                                    </p:audio>
                                  </p:subTnLst>
                                </p:cTn>
                              </p:par>
                            </p:childTnLst>
                          </p:cTn>
                        </p:par>
                        <p:par>
                          <p:cTn id="94" fill="hold">
                            <p:stCondLst>
                              <p:cond delay="14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beep.wav"/>
                                        </p:tgtEl>
                                      </p:cMediaNode>
                                    </p:audio>
                                  </p:subTnLst>
                                </p:cTn>
                              </p:par>
                            </p:childTnLst>
                          </p:cTn>
                        </p:par>
                        <p:par>
                          <p:cTn id="97" fill="hold">
                            <p:stCondLst>
                              <p:cond delay="15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34650" y="174136"/>
                  <a:pt x="116594" y="-11221"/>
                  <a:pt x="303219" y="0"/>
                </a:cubicBezTo>
                <a:cubicBezTo>
                  <a:pt x="1580149" y="5905"/>
                  <a:pt x="6302951" y="37353"/>
                  <a:pt x="7401236" y="0"/>
                </a:cubicBezTo>
                <a:cubicBezTo>
                  <a:pt x="7538717" y="-42306"/>
                  <a:pt x="7726097" y="137516"/>
                  <a:pt x="7704455" y="303219"/>
                </a:cubicBezTo>
                <a:cubicBezTo>
                  <a:pt x="7787561" y="459790"/>
                  <a:pt x="7701884" y="1310856"/>
                  <a:pt x="7704455" y="1516056"/>
                </a:cubicBezTo>
                <a:cubicBezTo>
                  <a:pt x="7712821" y="1702789"/>
                  <a:pt x="7593598" y="1786432"/>
                  <a:pt x="7401236" y="1819275"/>
                </a:cubicBezTo>
                <a:cubicBezTo>
                  <a:pt x="5297165" y="2112030"/>
                  <a:pt x="3323541" y="1928761"/>
                  <a:pt x="303219" y="1819275"/>
                </a:cubicBezTo>
                <a:cubicBezTo>
                  <a:pt x="118973" y="1770026"/>
                  <a:pt x="-1362" y="1704863"/>
                  <a:pt x="0" y="1516056"/>
                </a:cubicBezTo>
                <a:cubicBezTo>
                  <a:pt x="-14269" y="1134731"/>
                  <a:pt x="-4785" y="787693"/>
                  <a:pt x="0" y="303219"/>
                </a:cubicBezTo>
                <a:close/>
              </a:path>
              <a:path w="7704455" h="1819275" stroke="0" extrusionOk="0">
                <a:moveTo>
                  <a:pt x="0" y="303219"/>
                </a:moveTo>
                <a:cubicBezTo>
                  <a:pt x="4274" y="152135"/>
                  <a:pt x="173028" y="-12998"/>
                  <a:pt x="303219" y="0"/>
                </a:cubicBezTo>
                <a:cubicBezTo>
                  <a:pt x="2139652" y="-53573"/>
                  <a:pt x="5424926" y="-64275"/>
                  <a:pt x="7401236" y="0"/>
                </a:cubicBezTo>
                <a:cubicBezTo>
                  <a:pt x="7579054" y="-50325"/>
                  <a:pt x="7706938" y="153955"/>
                  <a:pt x="7704455" y="303219"/>
                </a:cubicBezTo>
                <a:cubicBezTo>
                  <a:pt x="7637698" y="880801"/>
                  <a:pt x="7684032" y="1137626"/>
                  <a:pt x="7704455" y="1516056"/>
                </a:cubicBezTo>
                <a:cubicBezTo>
                  <a:pt x="7717146" y="1731854"/>
                  <a:pt x="7555616" y="1829039"/>
                  <a:pt x="7401236" y="1819275"/>
                </a:cubicBezTo>
                <a:cubicBezTo>
                  <a:pt x="4325144" y="1573260"/>
                  <a:pt x="1017931" y="1791357"/>
                  <a:pt x="303219" y="1819275"/>
                </a:cubicBezTo>
                <a:cubicBezTo>
                  <a:pt x="112147" y="1811710"/>
                  <a:pt x="-15431" y="1692254"/>
                  <a:pt x="0" y="1516056"/>
                </a:cubicBezTo>
                <a:cubicBezTo>
                  <a:pt x="42935" y="1284543"/>
                  <a:pt x="45514" y="600325"/>
                  <a:pt x="0" y="303219"/>
                </a:cubicBezTo>
                <a:close/>
              </a:path>
              <a:path w="7704455" h="1819275" fill="none" stroke="0" extrusionOk="0">
                <a:moveTo>
                  <a:pt x="0" y="303219"/>
                </a:moveTo>
                <a:cubicBezTo>
                  <a:pt x="44255" y="158850"/>
                  <a:pt x="146771" y="2367"/>
                  <a:pt x="303219" y="0"/>
                </a:cubicBezTo>
                <a:cubicBezTo>
                  <a:pt x="2066576" y="-69805"/>
                  <a:pt x="5664320" y="-113742"/>
                  <a:pt x="7401236" y="0"/>
                </a:cubicBezTo>
                <a:cubicBezTo>
                  <a:pt x="7556191" y="-40729"/>
                  <a:pt x="7708840" y="135952"/>
                  <a:pt x="7704455" y="303219"/>
                </a:cubicBezTo>
                <a:cubicBezTo>
                  <a:pt x="7816211" y="430396"/>
                  <a:pt x="7700298" y="1292516"/>
                  <a:pt x="7704455" y="1516056"/>
                </a:cubicBezTo>
                <a:cubicBezTo>
                  <a:pt x="7725937" y="1716202"/>
                  <a:pt x="7594643" y="1790419"/>
                  <a:pt x="7401236" y="1819275"/>
                </a:cubicBezTo>
                <a:cubicBezTo>
                  <a:pt x="5024228" y="1970427"/>
                  <a:pt x="3398508" y="1706933"/>
                  <a:pt x="303219" y="1819275"/>
                </a:cubicBezTo>
                <a:cubicBezTo>
                  <a:pt x="102187" y="1795381"/>
                  <a:pt x="11133" y="1727845"/>
                  <a:pt x="0" y="1516056"/>
                </a:cubicBezTo>
                <a:cubicBezTo>
                  <a:pt x="-39854" y="1082702"/>
                  <a:pt x="-116232" y="772914"/>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1161069"/>
          </a:xfrm>
          <a:custGeom>
            <a:avLst/>
            <a:gdLst>
              <a:gd name="connsiteX0" fmla="*/ 0 w 11753850"/>
              <a:gd name="connsiteY0" fmla="*/ 193515 h 1161069"/>
              <a:gd name="connsiteX1" fmla="*/ 193515 w 11753850"/>
              <a:gd name="connsiteY1" fmla="*/ 0 h 1161069"/>
              <a:gd name="connsiteX2" fmla="*/ 11560335 w 11753850"/>
              <a:gd name="connsiteY2" fmla="*/ 0 h 1161069"/>
              <a:gd name="connsiteX3" fmla="*/ 11753850 w 11753850"/>
              <a:gd name="connsiteY3" fmla="*/ 193515 h 1161069"/>
              <a:gd name="connsiteX4" fmla="*/ 11753850 w 11753850"/>
              <a:gd name="connsiteY4" fmla="*/ 967554 h 1161069"/>
              <a:gd name="connsiteX5" fmla="*/ 11560335 w 11753850"/>
              <a:gd name="connsiteY5" fmla="*/ 1161069 h 1161069"/>
              <a:gd name="connsiteX6" fmla="*/ 193515 w 11753850"/>
              <a:gd name="connsiteY6" fmla="*/ 1161069 h 1161069"/>
              <a:gd name="connsiteX7" fmla="*/ 0 w 11753850"/>
              <a:gd name="connsiteY7" fmla="*/ 967554 h 1161069"/>
              <a:gd name="connsiteX8" fmla="*/ 0 w 11753850"/>
              <a:gd name="connsiteY8" fmla="*/ 193515 h 116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1161069" fill="none" extrusionOk="0">
                <a:moveTo>
                  <a:pt x="0" y="193515"/>
                </a:moveTo>
                <a:cubicBezTo>
                  <a:pt x="738" y="106616"/>
                  <a:pt x="92721" y="10205"/>
                  <a:pt x="193515" y="0"/>
                </a:cubicBezTo>
                <a:cubicBezTo>
                  <a:pt x="1456946" y="72427"/>
                  <a:pt x="6161760" y="61419"/>
                  <a:pt x="11560335" y="0"/>
                </a:cubicBezTo>
                <a:cubicBezTo>
                  <a:pt x="11665012" y="-15133"/>
                  <a:pt x="11736988" y="81540"/>
                  <a:pt x="11753850" y="193515"/>
                </a:cubicBezTo>
                <a:cubicBezTo>
                  <a:pt x="11688663" y="372676"/>
                  <a:pt x="11766169" y="794963"/>
                  <a:pt x="11753850" y="967554"/>
                </a:cubicBezTo>
                <a:cubicBezTo>
                  <a:pt x="11756889" y="1059007"/>
                  <a:pt x="11666209" y="1159947"/>
                  <a:pt x="11560335" y="1161069"/>
                </a:cubicBezTo>
                <a:cubicBezTo>
                  <a:pt x="6629419" y="1190896"/>
                  <a:pt x="2956959" y="1081763"/>
                  <a:pt x="193515" y="1161069"/>
                </a:cubicBezTo>
                <a:cubicBezTo>
                  <a:pt x="94306" y="1160202"/>
                  <a:pt x="-13637" y="1077126"/>
                  <a:pt x="0" y="967554"/>
                </a:cubicBezTo>
                <a:cubicBezTo>
                  <a:pt x="-29199" y="607663"/>
                  <a:pt x="-11068" y="383073"/>
                  <a:pt x="0" y="193515"/>
                </a:cubicBezTo>
                <a:close/>
              </a:path>
              <a:path w="11753850" h="1161069" stroke="0" extrusionOk="0">
                <a:moveTo>
                  <a:pt x="0" y="193515"/>
                </a:moveTo>
                <a:cubicBezTo>
                  <a:pt x="1827" y="87138"/>
                  <a:pt x="94526" y="16430"/>
                  <a:pt x="193515" y="0"/>
                </a:cubicBezTo>
                <a:cubicBezTo>
                  <a:pt x="5234809" y="123000"/>
                  <a:pt x="6154668" y="-96860"/>
                  <a:pt x="11560335" y="0"/>
                </a:cubicBezTo>
                <a:cubicBezTo>
                  <a:pt x="11663259" y="-3012"/>
                  <a:pt x="11757586" y="79108"/>
                  <a:pt x="11753850" y="193515"/>
                </a:cubicBezTo>
                <a:cubicBezTo>
                  <a:pt x="11805605" y="438358"/>
                  <a:pt x="11809147" y="620002"/>
                  <a:pt x="11753850" y="967554"/>
                </a:cubicBezTo>
                <a:cubicBezTo>
                  <a:pt x="11741261" y="1078990"/>
                  <a:pt x="11655668" y="1159180"/>
                  <a:pt x="11560335" y="1161069"/>
                </a:cubicBezTo>
                <a:cubicBezTo>
                  <a:pt x="9086469" y="1000362"/>
                  <a:pt x="4761341" y="1200736"/>
                  <a:pt x="193515" y="1161069"/>
                </a:cubicBezTo>
                <a:cubicBezTo>
                  <a:pt x="78553" y="1159436"/>
                  <a:pt x="-7400" y="1071077"/>
                  <a:pt x="0" y="967554"/>
                </a:cubicBezTo>
                <a:cubicBezTo>
                  <a:pt x="-39288" y="626077"/>
                  <a:pt x="40628" y="437421"/>
                  <a:pt x="0" y="193515"/>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V</a:t>
            </a:r>
            <a:r>
              <a:rPr lang="vi-VN" sz="3600" kern="0" dirty="0">
                <a:solidFill>
                  <a:srgbClr val="FF0000"/>
                </a:solidFill>
                <a:latin typeface="Calibri" panose="020F0502020204030204" pitchFamily="34" charset="0"/>
                <a:cs typeface="Calibri" panose="020F0502020204030204" pitchFamily="34" charset="0"/>
                <a:sym typeface="Arial"/>
              </a:rPr>
              <a:t>iết hoặc vẽ về bản thân để giới thiệu mình với người bạn mới lúc làm quen.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Tự tin bản thân vẽ sơ đồ tư duy giới thiệu về bản thân và tài năng của bạn">
            <a:extLst>
              <a:ext uri="{FF2B5EF4-FFF2-40B4-BE49-F238E27FC236}">
                <a16:creationId xmlns:a16="http://schemas.microsoft.com/office/drawing/2014/main" id="{3A22F23B-51C8-3434-96ED-FDE245AC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504950"/>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71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A654E1BE-43AA-DD33-20A4-1E668F6EC0F5}"/>
              </a:ext>
            </a:extLst>
          </p:cNvPr>
          <p:cNvPicPr>
            <a:picLocks noChangeAspect="1"/>
          </p:cNvPicPr>
          <p:nvPr/>
        </p:nvPicPr>
        <p:blipFill>
          <a:blip r:embed="rId6"/>
          <a:stretch>
            <a:fillRect/>
          </a:stretch>
        </p:blipFill>
        <p:spPr>
          <a:xfrm>
            <a:off x="286388" y="1145556"/>
            <a:ext cx="11638273" cy="2566638"/>
          </a:xfrm>
          <a:prstGeom prst="rect">
            <a:avLst/>
          </a:prstGeom>
        </p:spPr>
      </p:pic>
    </p:spTree>
    <p:extLst>
      <p:ext uri="{BB962C8B-B14F-4D97-AF65-F5344CB8AC3E}">
        <p14:creationId xmlns:p14="http://schemas.microsoft.com/office/powerpoint/2010/main" val="3161106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ln w="0"/>
                <a:solidFill>
                  <a:srgbClr val="FF0000"/>
                </a:solidFill>
                <a:latin typeface="Times New Roman" panose="02020603050405020304" pitchFamily="18" charset="0"/>
                <a:cs typeface="Times New Roman" panose="02020603050405020304" pitchFamily="18" charset="0"/>
              </a:rPr>
              <a:t>c) Giao tiếp bằng mắt và nụ cười</a:t>
            </a:r>
          </a:p>
        </p:txBody>
      </p:sp>
      <p:sp>
        <p:nvSpPr>
          <p:cNvPr id="5" name="Rectangle 4"/>
          <p:cNvSpPr/>
          <p:nvPr/>
        </p:nvSpPr>
        <p:spPr>
          <a:xfrm>
            <a:off x="452275" y="1022385"/>
            <a:ext cx="11251798" cy="2862322"/>
          </a:xfrm>
          <a:prstGeom prst="rect">
            <a:avLst/>
          </a:prstGeom>
          <a:noFill/>
        </p:spPr>
        <p:txBody>
          <a:bodyPr wrap="none" lIns="91440" tIns="45720" rIns="91440" bIns="45720">
            <a:spAutoFit/>
          </a:bodyPr>
          <a:lstStyle/>
          <a:p>
            <a:pPr lvl="0">
              <a:defRPr/>
            </a:pPr>
            <a:r>
              <a:rPr lang="en-US" sz="3600" b="1" dirty="0">
                <a:ln w="0"/>
                <a:solidFill>
                  <a:srgbClr val="7030A0"/>
                </a:solidFill>
                <a:latin typeface="Times New Roman" panose="02020603050405020304" pitchFamily="18" charset="0"/>
                <a:cs typeface="Times New Roman" panose="02020603050405020304" pitchFamily="18" charset="0"/>
              </a:rPr>
              <a:t>	</a:t>
            </a:r>
            <a:r>
              <a:rPr lang="vi-VN" sz="3600" b="1" dirty="0">
                <a:ln w="0"/>
                <a:solidFill>
                  <a:srgbClr val="7030A0"/>
                </a:solidFill>
                <a:latin typeface="Times New Roman" panose="02020603050405020304" pitchFamily="18" charset="0"/>
                <a:cs typeface="Times New Roman" panose="02020603050405020304" pitchFamily="18" charset="0"/>
              </a:rPr>
              <a:t>Khi gặp người mới, bạn nên giao tiếp như thế nào?</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a) Tránh giao tiếp bằng mắt</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b) Nhìn chằm chằm mạnh mẽ để cho thấy bạn quan tâm</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c) Giao tiếp bằng mắt và nụ cười</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d) Chỉ nói về bản thân bạn</a:t>
            </a:r>
            <a:endParaRPr kumimoji="0" lang="en-US" sz="36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31166" y="-319461"/>
            <a:ext cx="1713061" cy="1662269"/>
          </a:xfrm>
          <a:prstGeom prst="rect">
            <a:avLst/>
          </a:prstGeom>
        </p:spPr>
      </p:pic>
    </p:spTree>
    <p:extLst>
      <p:ext uri="{BB962C8B-B14F-4D97-AF65-F5344CB8AC3E}">
        <p14:creationId xmlns:p14="http://schemas.microsoft.com/office/powerpoint/2010/main" val="42822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srgbClr val="FF0000"/>
                </a:solidFill>
                <a:latin typeface="Times New Roman" panose="02020603050405020304" pitchFamily="18" charset="0"/>
                <a:cs typeface="Times New Roman" panose="02020603050405020304" pitchFamily="18" charset="0"/>
              </a:rPr>
              <a:t>c) Chỉ nói chuyện với những người bạn đã biết</a:t>
            </a:r>
          </a:p>
        </p:txBody>
      </p:sp>
      <p:sp>
        <p:nvSpPr>
          <p:cNvPr id="5" name="Rectangle 4"/>
          <p:cNvSpPr/>
          <p:nvPr/>
        </p:nvSpPr>
        <p:spPr>
          <a:xfrm>
            <a:off x="1989940" y="1022385"/>
            <a:ext cx="8176469" cy="1938992"/>
          </a:xfrm>
          <a:prstGeom prst="rect">
            <a:avLst/>
          </a:prstGeom>
          <a:noFill/>
        </p:spPr>
        <p:txBody>
          <a:bodyPr wrap="none" lIns="91440" tIns="45720" rIns="91440" bIns="45720">
            <a:spAutoFit/>
          </a:bodyPr>
          <a:lstStyle/>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Hành vi nào nên tránh khi bạn ở trong một môi trường mới?</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a) Thân thiện và cởi mở</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b) Thể hiện sự quan tâm đến những gì người khác đang nói</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c) Chỉ nói chuyện với những người bạn đã biết</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d) Chia sẻ sở thích của bạn với những người quen mới</a:t>
            </a:r>
            <a:endParaRPr kumimoji="0" lang="en-US" sz="24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96241" y="418868"/>
            <a:ext cx="1895759" cy="2052229"/>
          </a:xfrm>
          <a:prstGeom prst="rect">
            <a:avLst/>
          </a:prstGeom>
        </p:spPr>
      </p:pic>
    </p:spTree>
    <p:extLst>
      <p:ext uri="{BB962C8B-B14F-4D97-AF65-F5344CB8AC3E}">
        <p14:creationId xmlns:p14="http://schemas.microsoft.com/office/powerpoint/2010/main" val="70084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subTnLst>
                                    <p:audio>
                                      <p:cMediaNode>
                                        <p:cTn display="0" masterRel="sameClick">
                                          <p:stCondLst>
                                            <p:cond evt="begin" delay="0">
                                              <p:tn val="28"/>
                                            </p:cond>
                                          </p:stCondLst>
                                          <p:endCondLst>
                                            <p:cond evt="onStopAudio" delay="0">
                                              <p:tgtEl>
                                                <p:sldTgt/>
                                              </p:tgtEl>
                                            </p:cond>
                                          </p:endCondLst>
                                        </p:cTn>
                                        <p:tgtEl>
                                          <p:sndTgt r:embed="rId4" name="type.wav"/>
                                        </p:tgtEl>
                                      </p:cMediaNode>
                                    </p:audio>
                                  </p:sub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49" fill="hold" display="0">
                  <p:stCondLst>
                    <p:cond delay="indefinite"/>
                  </p:stCondLst>
                  <p:endCondLst>
                    <p:cond evt="onStopAudio" delay="0">
                      <p:tgtEl>
                        <p:sldTgt/>
                      </p:tgtEl>
                    </p:cond>
                  </p:endCondLst>
                </p:cTn>
                <p:tgtEl>
                  <p:spTgt spid="6"/>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afterEffect">
                                  <p:stCondLst>
                                    <p:cond delay="1000"/>
                                  </p:stCondLst>
                                  <p:childTnLst>
                                    <p:set>
                                      <p:cBhvr>
                                        <p:cTn id="5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
                            </p:stCondLst>
                            <p:childTnLst>
                              <p:par>
                                <p:cTn id="56" presetID="1" presetClass="entr" presetSubtype="0" fill="hold" grpId="0" nodeType="afterEffect">
                                  <p:stCondLst>
                                    <p:cond delay="1000"/>
                                  </p:stCondLst>
                                  <p:childTnLst>
                                    <p:set>
                                      <p:cBhvr>
                                        <p:cTn id="5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2000"/>
                            </p:stCondLst>
                            <p:childTnLst>
                              <p:par>
                                <p:cTn id="59" presetID="1" presetClass="entr" presetSubtype="0" fill="hold" grpId="0" nodeType="afterEffect">
                                  <p:stCondLst>
                                    <p:cond delay="100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3000"/>
                            </p:stCondLst>
                            <p:childTnLst>
                              <p:par>
                                <p:cTn id="62" presetID="1" presetClass="entr" presetSubtype="0" fill="hold" grpId="0" nodeType="afterEffect">
                                  <p:stCondLst>
                                    <p:cond delay="1000"/>
                                  </p:stCondLst>
                                  <p:childTnLst>
                                    <p:set>
                                      <p:cBhvr>
                                        <p:cTn id="6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4000"/>
                            </p:stCondLst>
                            <p:childTnLst>
                              <p:par>
                                <p:cTn id="65" presetID="1" presetClass="entr" presetSubtype="0" fill="hold" grpId="0" nodeType="afterEffect">
                                  <p:stCondLst>
                                    <p:cond delay="1000"/>
                                  </p:stCondLst>
                                  <p:childTnLst>
                                    <p:set>
                                      <p:cBhvr>
                                        <p:cTn id="6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500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6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7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8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9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0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1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2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1" fill="hold">
                            <p:stCondLst>
                              <p:cond delay="13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beep.wav"/>
                                        </p:tgtEl>
                                      </p:cMediaNode>
                                    </p:audio>
                                  </p:subTnLst>
                                </p:cTn>
                              </p:par>
                            </p:childTnLst>
                          </p:cTn>
                        </p:par>
                        <p:par>
                          <p:cTn id="94" fill="hold">
                            <p:stCondLst>
                              <p:cond delay="14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beep.wav"/>
                                        </p:tgtEl>
                                      </p:cMediaNode>
                                    </p:audio>
                                  </p:subTnLst>
                                </p:cTn>
                              </p:par>
                            </p:childTnLst>
                          </p:cTn>
                        </p:par>
                        <p:par>
                          <p:cTn id="97" fill="hold">
                            <p:stCondLst>
                              <p:cond delay="15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642851" y="4471539"/>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srgbClr val="FF0000"/>
                </a:solidFill>
                <a:latin typeface="Times New Roman" panose="02020603050405020304" pitchFamily="18" charset="0"/>
                <a:cs typeface="Times New Roman" panose="02020603050405020304" pitchFamily="18" charset="0"/>
              </a:rPr>
              <a:t>c) Nó có thể khiến bạn có vẻ dễ gần và dễ gần</a:t>
            </a:r>
            <a:endParaRPr lang="en-US" sz="3600" b="1" dirty="0">
              <a:ln w="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90678" y="1022385"/>
            <a:ext cx="10974991" cy="3416320"/>
          </a:xfrm>
          <a:prstGeom prst="rect">
            <a:avLst/>
          </a:prstGeom>
          <a:noFill/>
        </p:spPr>
        <p:txBody>
          <a:bodyPr wrap="none" lIns="91440" tIns="45720" rIns="91440" bIns="45720">
            <a:spAutoFit/>
          </a:bodyPr>
          <a:lstStyle/>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Việc thể hiện thái độ vui vẻ và cởi mở có </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thể giúp ích như thế nào trong việc kết bạn mới?</a:t>
            </a:r>
            <a:endParaRPr lang="en-US" sz="3600" b="1" dirty="0">
              <a:ln w="0"/>
              <a:solidFill>
                <a:srgbClr val="7030A0"/>
              </a:solidFill>
              <a:latin typeface="Times New Roman" panose="02020603050405020304" pitchFamily="18" charset="0"/>
              <a:cs typeface="Times New Roman" panose="02020603050405020304" pitchFamily="18" charset="0"/>
            </a:endParaRPr>
          </a:p>
          <a:p>
            <a:pPr marL="742950" lvl="0" indent="-742950" algn="ctr">
              <a:buAutoNum type="alphaLcParenR"/>
              <a:defRPr/>
            </a:pPr>
            <a:r>
              <a:rPr lang="vi-VN" sz="3600" b="1" dirty="0">
                <a:ln w="0"/>
                <a:solidFill>
                  <a:srgbClr val="7030A0"/>
                </a:solidFill>
                <a:latin typeface="Times New Roman" panose="02020603050405020304" pitchFamily="18" charset="0"/>
                <a:cs typeface="Times New Roman" panose="02020603050405020304" pitchFamily="18" charset="0"/>
              </a:rPr>
              <a:t>Nó khiến bạn có vẻ khó tiếp cận</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b) Nó không ảnh hưởng gì đến việc kết bạn mới</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c) Nó có thể khiến bạn có vẻ dễ gần và dễ gần</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d) Nó không được khuyến khích trong môi trường mới</a:t>
            </a:r>
            <a:endParaRPr kumimoji="0" lang="en-US" sz="36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26071" y="244618"/>
            <a:ext cx="1905000" cy="1581150"/>
          </a:xfrm>
          <a:prstGeom prst="rect">
            <a:avLst/>
          </a:prstGeom>
        </p:spPr>
      </p:pic>
    </p:spTree>
    <p:extLst>
      <p:ext uri="{BB962C8B-B14F-4D97-AF65-F5344CB8AC3E}">
        <p14:creationId xmlns:p14="http://schemas.microsoft.com/office/powerpoint/2010/main" val="13453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1124209" y="714634"/>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625024" y="4364009"/>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ln w="0"/>
                <a:solidFill>
                  <a:srgbClr val="7030A0"/>
                </a:solidFill>
                <a:latin typeface="Times New Roman" panose="02020603050405020304" pitchFamily="18" charset="0"/>
                <a:cs typeface="Times New Roman" panose="02020603050405020304" pitchFamily="18" charset="0"/>
              </a:rPr>
              <a:t>b) Nó giúp người khác hiểu bạn hơn</a:t>
            </a:r>
            <a:endParaRPr lang="en-US" sz="4000" b="1" dirty="0">
              <a:ln w="0"/>
              <a:solidFill>
                <a:srgbClr val="7030A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87490" y="1022385"/>
            <a:ext cx="10381367" cy="3046988"/>
          </a:xfrm>
          <a:prstGeom prst="rect">
            <a:avLst/>
          </a:prstGeom>
          <a:noFill/>
        </p:spPr>
        <p:txBody>
          <a:bodyPr wrap="none" lIns="91440" tIns="45720" rIns="91440" bIns="45720">
            <a:spAutoFit/>
          </a:bodyPr>
          <a:lstStyle/>
          <a:p>
            <a:pPr lvl="0" algn="ctr">
              <a:defRPr/>
            </a:pPr>
            <a:r>
              <a:rPr lang="en-US" sz="3200" b="1" dirty="0">
                <a:ln w="0"/>
                <a:solidFill>
                  <a:srgbClr val="FF0000"/>
                </a:solidFill>
                <a:latin typeface="Times New Roman" panose="02020603050405020304" pitchFamily="18" charset="0"/>
                <a:cs typeface="Times New Roman" panose="02020603050405020304" pitchFamily="18" charset="0"/>
              </a:rPr>
              <a:t>	T</a:t>
            </a:r>
            <a:r>
              <a:rPr lang="vi-VN" sz="3200" b="1" dirty="0">
                <a:ln w="0"/>
                <a:solidFill>
                  <a:srgbClr val="FF0000"/>
                </a:solidFill>
                <a:latin typeface="Times New Roman" panose="02020603050405020304" pitchFamily="18" charset="0"/>
                <a:cs typeface="Times New Roman" panose="02020603050405020304" pitchFamily="18" charset="0"/>
              </a:rPr>
              <a:t>ại sao việc thể hiện sự quan tâm và chia sẻ sở thích khi </a:t>
            </a:r>
            <a:endParaRPr lang="en-US" sz="3200" b="1" dirty="0">
              <a:ln w="0"/>
              <a:solidFill>
                <a:srgbClr val="FF0000"/>
              </a:solidFill>
              <a:latin typeface="Times New Roman" panose="02020603050405020304" pitchFamily="18" charset="0"/>
              <a:cs typeface="Times New Roman" panose="02020603050405020304" pitchFamily="18" charset="0"/>
            </a:endParaRPr>
          </a:p>
          <a:p>
            <a:pPr lvl="0" algn="ctr">
              <a:defRPr/>
            </a:pPr>
            <a:r>
              <a:rPr lang="vi-VN" sz="3200" b="1" dirty="0">
                <a:ln w="0"/>
                <a:solidFill>
                  <a:srgbClr val="FF0000"/>
                </a:solidFill>
                <a:latin typeface="Times New Roman" panose="02020603050405020304" pitchFamily="18" charset="0"/>
                <a:cs typeface="Times New Roman" panose="02020603050405020304" pitchFamily="18" charset="0"/>
              </a:rPr>
              <a:t>kết bạn mới lại quan trọng?</a:t>
            </a:r>
            <a:endParaRPr lang="en-US" sz="3200" b="1" dirty="0">
              <a:ln w="0"/>
              <a:solidFill>
                <a:srgbClr val="FF0000"/>
              </a:solidFill>
              <a:latin typeface="Times New Roman" panose="02020603050405020304" pitchFamily="18" charset="0"/>
              <a:cs typeface="Times New Roman" panose="02020603050405020304" pitchFamily="18" charset="0"/>
            </a:endParaRPr>
          </a:p>
          <a:p>
            <a:pPr marL="742950" lvl="0" indent="-742950">
              <a:buAutoNum type="alphaLcParenR"/>
              <a:defRPr/>
            </a:pPr>
            <a:r>
              <a:rPr lang="vi-VN" sz="3200" b="1" dirty="0">
                <a:ln w="0"/>
                <a:solidFill>
                  <a:srgbClr val="7030A0"/>
                </a:solidFill>
                <a:latin typeface="Times New Roman" panose="02020603050405020304" pitchFamily="18" charset="0"/>
                <a:cs typeface="Times New Roman" panose="02020603050405020304" pitchFamily="18" charset="0"/>
              </a:rPr>
              <a:t>Nó có thể làm cho cuộc trò chuyện trở nên nhàm chán</a:t>
            </a:r>
            <a:endParaRPr lang="en-US" sz="3200" b="1" dirty="0">
              <a:ln w="0"/>
              <a:solidFill>
                <a:srgbClr val="7030A0"/>
              </a:solidFill>
              <a:latin typeface="Times New Roman" panose="02020603050405020304" pitchFamily="18" charset="0"/>
              <a:cs typeface="Times New Roman" panose="02020603050405020304" pitchFamily="18" charset="0"/>
            </a:endParaRPr>
          </a:p>
          <a:p>
            <a:pPr lvl="0">
              <a:defRPr/>
            </a:pPr>
            <a:r>
              <a:rPr lang="vi-VN" sz="3200" b="1" dirty="0">
                <a:ln w="0"/>
                <a:solidFill>
                  <a:srgbClr val="7030A0"/>
                </a:solidFill>
                <a:latin typeface="Times New Roman" panose="02020603050405020304" pitchFamily="18" charset="0"/>
                <a:cs typeface="Times New Roman" panose="02020603050405020304" pitchFamily="18" charset="0"/>
              </a:rPr>
              <a:t>b) Nó giúp người khác hiểu bạn hơn</a:t>
            </a:r>
            <a:endParaRPr lang="en-US" sz="3200" b="1" dirty="0">
              <a:ln w="0"/>
              <a:solidFill>
                <a:srgbClr val="7030A0"/>
              </a:solidFill>
              <a:latin typeface="Times New Roman" panose="02020603050405020304" pitchFamily="18" charset="0"/>
              <a:cs typeface="Times New Roman" panose="02020603050405020304" pitchFamily="18" charset="0"/>
            </a:endParaRPr>
          </a:p>
          <a:p>
            <a:pPr lvl="0">
              <a:defRPr/>
            </a:pPr>
            <a:r>
              <a:rPr lang="vi-VN" sz="3200" b="1" dirty="0">
                <a:ln w="0"/>
                <a:solidFill>
                  <a:srgbClr val="7030A0"/>
                </a:solidFill>
                <a:latin typeface="Times New Roman" panose="02020603050405020304" pitchFamily="18" charset="0"/>
                <a:cs typeface="Times New Roman" panose="02020603050405020304" pitchFamily="18" charset="0"/>
              </a:rPr>
              <a:t>c) Việc không làm như vậy được coi là thô lỗ</a:t>
            </a:r>
            <a:endParaRPr lang="en-US" sz="3200" b="1" dirty="0">
              <a:ln w="0"/>
              <a:solidFill>
                <a:srgbClr val="7030A0"/>
              </a:solidFill>
              <a:latin typeface="Times New Roman" panose="02020603050405020304" pitchFamily="18" charset="0"/>
              <a:cs typeface="Times New Roman" panose="02020603050405020304" pitchFamily="18" charset="0"/>
            </a:endParaRPr>
          </a:p>
          <a:p>
            <a:pPr lvl="0">
              <a:defRPr/>
            </a:pPr>
            <a:r>
              <a:rPr lang="vi-VN" sz="3200" b="1" dirty="0">
                <a:ln w="0"/>
                <a:solidFill>
                  <a:srgbClr val="7030A0"/>
                </a:solidFill>
                <a:latin typeface="Times New Roman" panose="02020603050405020304" pitchFamily="18" charset="0"/>
                <a:cs typeface="Times New Roman" panose="02020603050405020304" pitchFamily="18" charset="0"/>
              </a:rPr>
              <a:t>d) Nó không quan trọng</a:t>
            </a:r>
            <a:endParaRPr kumimoji="0" lang="en-US" sz="32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67339" y="-473092"/>
            <a:ext cx="1905000" cy="1905000"/>
          </a:xfrm>
          <a:prstGeom prst="rect">
            <a:avLst/>
          </a:prstGeom>
        </p:spPr>
      </p:pic>
    </p:spTree>
    <p:extLst>
      <p:ext uri="{BB962C8B-B14F-4D97-AF65-F5344CB8AC3E}">
        <p14:creationId xmlns:p14="http://schemas.microsoft.com/office/powerpoint/2010/main" val="37513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vi-VN" sz="3600" dirty="0">
                <a:solidFill>
                  <a:srgbClr val="FF0000"/>
                </a:solidFill>
              </a:rPr>
              <a:t>c) Giới thiệu bản thân và nói về sở thích chung </a:t>
            </a:r>
            <a:endParaRPr lang="en-US" sz="3600" dirty="0">
              <a:solidFill>
                <a:srgbClr val="FF0000"/>
              </a:solidFill>
            </a:endParaRPr>
          </a:p>
        </p:txBody>
      </p:sp>
      <p:sp>
        <p:nvSpPr>
          <p:cNvPr id="5" name="Rectangle 4"/>
          <p:cNvSpPr/>
          <p:nvPr/>
        </p:nvSpPr>
        <p:spPr>
          <a:xfrm>
            <a:off x="2586674" y="1022385"/>
            <a:ext cx="8183651" cy="1477328"/>
          </a:xfrm>
          <a:prstGeom prst="rect">
            <a:avLst/>
          </a:prstGeom>
          <a:noFill/>
        </p:spPr>
        <p:txBody>
          <a:bodyPr wrap="none" lIns="91440" tIns="45720" rIns="91440" bIns="45720">
            <a:spAutoFit/>
          </a:bodyPr>
          <a:lstStyle/>
          <a:p>
            <a:r>
              <a:rPr lang="vi-VN" dirty="0"/>
              <a:t>Bạn nên làm gì khi tham gia một nhóm mới, chẳng hạn như một đội thể thao? </a:t>
            </a:r>
            <a:endParaRPr lang="en-US" dirty="0"/>
          </a:p>
          <a:p>
            <a:r>
              <a:rPr lang="vi-VN" dirty="0"/>
              <a:t>a) Đợi ai đó hỏi về bạn </a:t>
            </a:r>
            <a:endParaRPr lang="en-US" dirty="0"/>
          </a:p>
          <a:p>
            <a:r>
              <a:rPr lang="vi-VN" dirty="0"/>
              <a:t>b) Giữ mình và quan sát từ xa </a:t>
            </a:r>
            <a:endParaRPr lang="en-US" dirty="0"/>
          </a:p>
          <a:p>
            <a:r>
              <a:rPr lang="vi-VN" dirty="0"/>
              <a:t>c) Giới thiệu bản thân và nói về sở thích chung </a:t>
            </a:r>
            <a:endParaRPr lang="en-US" dirty="0"/>
          </a:p>
          <a:p>
            <a:r>
              <a:rPr lang="vi-VN" dirty="0"/>
              <a:t>d) Thể hiện kỹ năng của bạn ngay lập tức</a:t>
            </a:r>
            <a:endParaRPr lang="en-US" dirty="0"/>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74319" y="-342803"/>
            <a:ext cx="2297287" cy="2297287"/>
          </a:xfrm>
          <a:prstGeom prst="rect">
            <a:avLst/>
          </a:prstGeom>
        </p:spPr>
      </p:pic>
    </p:spTree>
    <p:extLst>
      <p:ext uri="{BB962C8B-B14F-4D97-AF65-F5344CB8AC3E}">
        <p14:creationId xmlns:p14="http://schemas.microsoft.com/office/powerpoint/2010/main" val="47273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80">
                                          <p:stCondLst>
                                            <p:cond delay="0"/>
                                          </p:stCondLst>
                                        </p:cTn>
                                        <p:tgtEl>
                                          <p:spTgt spid="27"/>
                                        </p:tgtEl>
                                      </p:cBhvr>
                                    </p:animEffect>
                                    <p:anim calcmode="lin" valueType="num">
                                      <p:cBhvr>
                                        <p:cTn id="3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5" dur="26">
                                          <p:stCondLst>
                                            <p:cond delay="650"/>
                                          </p:stCondLst>
                                        </p:cTn>
                                        <p:tgtEl>
                                          <p:spTgt spid="27"/>
                                        </p:tgtEl>
                                      </p:cBhvr>
                                      <p:to x="100000" y="60000"/>
                                    </p:animScale>
                                    <p:animScale>
                                      <p:cBhvr>
                                        <p:cTn id="36" dur="166" decel="50000">
                                          <p:stCondLst>
                                            <p:cond delay="676"/>
                                          </p:stCondLst>
                                        </p:cTn>
                                        <p:tgtEl>
                                          <p:spTgt spid="27"/>
                                        </p:tgtEl>
                                      </p:cBhvr>
                                      <p:to x="100000" y="100000"/>
                                    </p:animScale>
                                    <p:animScale>
                                      <p:cBhvr>
                                        <p:cTn id="37" dur="26">
                                          <p:stCondLst>
                                            <p:cond delay="1312"/>
                                          </p:stCondLst>
                                        </p:cTn>
                                        <p:tgtEl>
                                          <p:spTgt spid="27"/>
                                        </p:tgtEl>
                                      </p:cBhvr>
                                      <p:to x="100000" y="80000"/>
                                    </p:animScale>
                                    <p:animScale>
                                      <p:cBhvr>
                                        <p:cTn id="38" dur="166" decel="50000">
                                          <p:stCondLst>
                                            <p:cond delay="1338"/>
                                          </p:stCondLst>
                                        </p:cTn>
                                        <p:tgtEl>
                                          <p:spTgt spid="27"/>
                                        </p:tgtEl>
                                      </p:cBhvr>
                                      <p:to x="100000" y="100000"/>
                                    </p:animScale>
                                    <p:animScale>
                                      <p:cBhvr>
                                        <p:cTn id="39" dur="26">
                                          <p:stCondLst>
                                            <p:cond delay="1642"/>
                                          </p:stCondLst>
                                        </p:cTn>
                                        <p:tgtEl>
                                          <p:spTgt spid="27"/>
                                        </p:tgtEl>
                                      </p:cBhvr>
                                      <p:to x="100000" y="90000"/>
                                    </p:animScale>
                                    <p:animScale>
                                      <p:cBhvr>
                                        <p:cTn id="40" dur="166" decel="50000">
                                          <p:stCondLst>
                                            <p:cond delay="1668"/>
                                          </p:stCondLst>
                                        </p:cTn>
                                        <p:tgtEl>
                                          <p:spTgt spid="27"/>
                                        </p:tgtEl>
                                      </p:cBhvr>
                                      <p:to x="100000" y="100000"/>
                                    </p:animScale>
                                    <p:animScale>
                                      <p:cBhvr>
                                        <p:cTn id="41" dur="26">
                                          <p:stCondLst>
                                            <p:cond delay="1808"/>
                                          </p:stCondLst>
                                        </p:cTn>
                                        <p:tgtEl>
                                          <p:spTgt spid="27"/>
                                        </p:tgtEl>
                                      </p:cBhvr>
                                      <p:to x="100000" y="95000"/>
                                    </p:animScale>
                                    <p:animScale>
                                      <p:cBhvr>
                                        <p:cTn id="4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51" fill="hold" display="0">
                  <p:stCondLst>
                    <p:cond delay="indefinite"/>
                  </p:stCondLst>
                  <p:endCondLst>
                    <p:cond evt="onStopAudio" delay="0">
                      <p:tgtEl>
                        <p:sldTgt/>
                      </p:tgtEl>
                    </p:cond>
                  </p:endCondLst>
                </p:cTn>
                <p:tgtEl>
                  <p:spTgt spid="6"/>
                </p:tgtEl>
              </p:cMediaNode>
            </p:audio>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afterEffect">
                                  <p:stCondLst>
                                    <p:cond delay="1000"/>
                                  </p:stCondLst>
                                  <p:childTnLst>
                                    <p:set>
                                      <p:cBhvr>
                                        <p:cTn id="5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000"/>
                            </p:stCondLst>
                            <p:childTnLst>
                              <p:par>
                                <p:cTn id="58" presetID="1" presetClass="entr" presetSubtype="0" fill="hold" grpId="0" nodeType="afterEffect">
                                  <p:stCondLst>
                                    <p:cond delay="1000"/>
                                  </p:stCondLst>
                                  <p:childTnLst>
                                    <p:set>
                                      <p:cBhvr>
                                        <p:cTn id="5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2000"/>
                            </p:stCondLst>
                            <p:childTnLst>
                              <p:par>
                                <p:cTn id="61" presetID="1" presetClass="entr" presetSubtype="0" fill="hold" grpId="0" nodeType="afterEffect">
                                  <p:stCondLst>
                                    <p:cond delay="1000"/>
                                  </p:stCondLst>
                                  <p:childTnLst>
                                    <p:set>
                                      <p:cBhvr>
                                        <p:cTn id="6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3000"/>
                            </p:stCondLst>
                            <p:childTnLst>
                              <p:par>
                                <p:cTn id="64" presetID="1" presetClass="entr" presetSubtype="0" fill="hold" grpId="0" nodeType="afterEffect">
                                  <p:stCondLst>
                                    <p:cond delay="1000"/>
                                  </p:stCondLst>
                                  <p:childTnLst>
                                    <p:set>
                                      <p:cBhvr>
                                        <p:cTn id="6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4000"/>
                            </p:stCondLst>
                            <p:childTnLst>
                              <p:par>
                                <p:cTn id="67" presetID="1" presetClass="entr" presetSubtype="0" fill="hold" grpId="0" nodeType="afterEffect">
                                  <p:stCondLst>
                                    <p:cond delay="1000"/>
                                  </p:stCondLst>
                                  <p:childTnLst>
                                    <p:set>
                                      <p:cBhvr>
                                        <p:cTn id="6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5000"/>
                            </p:stCondLst>
                            <p:childTnLst>
                              <p:par>
                                <p:cTn id="70" presetID="1" presetClass="entr" presetSubtype="0" fill="hold" grpId="0" nodeType="afterEffect">
                                  <p:stCondLst>
                                    <p:cond delay="1000"/>
                                  </p:stCondLst>
                                  <p:childTnLst>
                                    <p:set>
                                      <p:cBhvr>
                                        <p:cTn id="7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6000"/>
                            </p:stCondLst>
                            <p:childTnLst>
                              <p:par>
                                <p:cTn id="73" presetID="1" presetClass="entr" presetSubtype="0" fill="hold" grpId="0" nodeType="afterEffect">
                                  <p:stCondLst>
                                    <p:cond delay="1000"/>
                                  </p:stCondLst>
                                  <p:childTnLst>
                                    <p:set>
                                      <p:cBhvr>
                                        <p:cTn id="7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7000"/>
                            </p:stCondLst>
                            <p:childTnLst>
                              <p:par>
                                <p:cTn id="76" presetID="1" presetClass="entr" presetSubtype="0" fill="hold" grpId="0" nodeType="afterEffect">
                                  <p:stCondLst>
                                    <p:cond delay="1000"/>
                                  </p:stCondLst>
                                  <p:childTnLst>
                                    <p:set>
                                      <p:cBhvr>
                                        <p:cTn id="7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8000"/>
                            </p:stCondLst>
                            <p:childTnLst>
                              <p:par>
                                <p:cTn id="79" presetID="1" presetClass="entr" presetSubtype="0" fill="hold" grpId="0" nodeType="afterEffect">
                                  <p:stCondLst>
                                    <p:cond delay="1000"/>
                                  </p:stCondLst>
                                  <p:childTnLst>
                                    <p:set>
                                      <p:cBhvr>
                                        <p:cTn id="8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9000"/>
                            </p:stCondLst>
                            <p:childTnLst>
                              <p:par>
                                <p:cTn id="82" presetID="1" presetClass="entr" presetSubtype="0" fill="hold" grpId="0" nodeType="afterEffect">
                                  <p:stCondLst>
                                    <p:cond delay="1000"/>
                                  </p:stCondLst>
                                  <p:childTnLst>
                                    <p:set>
                                      <p:cBhvr>
                                        <p:cTn id="8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beep.wav"/>
                                        </p:tgtEl>
                                      </p:cMediaNode>
                                    </p:audio>
                                  </p:subTnLst>
                                </p:cTn>
                              </p:par>
                            </p:childTnLst>
                          </p:cTn>
                        </p:par>
                        <p:par>
                          <p:cTn id="84" fill="hold">
                            <p:stCondLst>
                              <p:cond delay="10000"/>
                            </p:stCondLst>
                            <p:childTnLst>
                              <p:par>
                                <p:cTn id="85" presetID="1" presetClass="entr" presetSubtype="0" fill="hold" grpId="0" nodeType="afterEffect">
                                  <p:stCondLst>
                                    <p:cond delay="1000"/>
                                  </p:stCondLst>
                                  <p:childTnLst>
                                    <p:set>
                                      <p:cBhvr>
                                        <p:cTn id="8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7" fill="hold">
                            <p:stCondLst>
                              <p:cond delay="11000"/>
                            </p:stCondLst>
                            <p:childTnLst>
                              <p:par>
                                <p:cTn id="88" presetID="1" presetClass="entr" presetSubtype="0" fill="hold" grpId="0" nodeType="afterEffect">
                                  <p:stCondLst>
                                    <p:cond delay="1000"/>
                                  </p:stCondLst>
                                  <p:childTnLst>
                                    <p:set>
                                      <p:cBhvr>
                                        <p:cTn id="8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beep.wav"/>
                                        </p:tgtEl>
                                      </p:cMediaNode>
                                    </p:audio>
                                  </p:subTnLst>
                                </p:cTn>
                              </p:par>
                            </p:childTnLst>
                          </p:cTn>
                        </p:par>
                        <p:par>
                          <p:cTn id="90" fill="hold">
                            <p:stCondLst>
                              <p:cond delay="12000"/>
                            </p:stCondLst>
                            <p:childTnLst>
                              <p:par>
                                <p:cTn id="91" presetID="1" presetClass="entr" presetSubtype="0" fill="hold" grpId="0" nodeType="afterEffect">
                                  <p:stCondLst>
                                    <p:cond delay="1000"/>
                                  </p:stCondLst>
                                  <p:childTnLst>
                                    <p:set>
                                      <p:cBhvr>
                                        <p:cTn id="9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beep.wav"/>
                                        </p:tgtEl>
                                      </p:cMediaNode>
                                    </p:audio>
                                  </p:subTnLst>
                                </p:cTn>
                              </p:par>
                            </p:childTnLst>
                          </p:cTn>
                        </p:par>
                        <p:par>
                          <p:cTn id="93" fill="hold">
                            <p:stCondLst>
                              <p:cond delay="13000"/>
                            </p:stCondLst>
                            <p:childTnLst>
                              <p:par>
                                <p:cTn id="94" presetID="1" presetClass="entr" presetSubtype="0" fill="hold" grpId="0" nodeType="afterEffect">
                                  <p:stCondLst>
                                    <p:cond delay="1000"/>
                                  </p:stCondLst>
                                  <p:childTnLst>
                                    <p:set>
                                      <p:cBhvr>
                                        <p:cTn id="9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beep.wav"/>
                                        </p:tgtEl>
                                      </p:cMediaNode>
                                    </p:audio>
                                  </p:subTnLst>
                                </p:cTn>
                              </p:par>
                            </p:childTnLst>
                          </p:cTn>
                        </p:par>
                        <p:par>
                          <p:cTn id="96" fill="hold">
                            <p:stCondLst>
                              <p:cond delay="14000"/>
                            </p:stCondLst>
                            <p:childTnLst>
                              <p:par>
                                <p:cTn id="97" presetID="1" presetClass="entr" presetSubtype="0" fill="hold" grpId="0" nodeType="afterEffect">
                                  <p:stCondLst>
                                    <p:cond delay="1000"/>
                                  </p:stCondLst>
                                  <p:childTnLst>
                                    <p:set>
                                      <p:cBhvr>
                                        <p:cTn id="9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99" fill="hold">
                            <p:stCondLst>
                              <p:cond delay="15000"/>
                            </p:stCondLst>
                            <p:childTnLst>
                              <p:par>
                                <p:cTn id="100" presetID="1" presetClass="entr" presetSubtype="0" fill="hold" grpId="0" nodeType="afterEffect">
                                  <p:stCondLst>
                                    <p:cond delay="1000"/>
                                  </p:stCondLst>
                                  <p:childTnLst>
                                    <p:set>
                                      <p:cBhvr>
                                        <p:cTn id="10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dirty="0">
                <a:solidFill>
                  <a:srgbClr val="FF0000"/>
                </a:solidFill>
              </a:rPr>
              <a:t>b) Họ không thân thiện và cởi mở với người khác</a:t>
            </a:r>
            <a:endParaRPr kumimoji="0" lang="en-US" sz="36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5" name="Rectangle 4"/>
          <p:cNvSpPr/>
          <p:nvPr/>
        </p:nvSpPr>
        <p:spPr>
          <a:xfrm>
            <a:off x="1493307" y="1488953"/>
            <a:ext cx="10336484" cy="1938992"/>
          </a:xfrm>
          <a:prstGeom prst="rect">
            <a:avLst/>
          </a:prstGeom>
          <a:noFill/>
        </p:spPr>
        <p:txBody>
          <a:bodyPr wrap="none" lIns="91440" tIns="45720" rIns="91440" bIns="45720">
            <a:spAutoFit/>
          </a:bodyPr>
          <a:lstStyle/>
          <a:p>
            <a:r>
              <a:rPr lang="vi-VN" sz="2400" dirty="0"/>
              <a:t>Tại sao một người nào đó có thể cảm thấy khó kết bạn ở môi trường mới?</a:t>
            </a:r>
            <a:endParaRPr lang="en-US" sz="2400" dirty="0"/>
          </a:p>
          <a:p>
            <a:r>
              <a:rPr lang="vi-VN" sz="2400" dirty="0"/>
              <a:t>a) Họ quá tự tin và hướng ngoại</a:t>
            </a:r>
            <a:endParaRPr lang="en-US" sz="2400" dirty="0"/>
          </a:p>
          <a:p>
            <a:r>
              <a:rPr lang="vi-VN" sz="2400" dirty="0"/>
              <a:t>b) Họ không thân thiện và cởi mở với người khác</a:t>
            </a:r>
            <a:endParaRPr lang="en-US" sz="2400" dirty="0"/>
          </a:p>
          <a:p>
            <a:r>
              <a:rPr lang="vi-VN" sz="2400" dirty="0"/>
              <a:t>c) Họ giới thiệu bản thân quá nhanh</a:t>
            </a:r>
            <a:endParaRPr lang="en-US" sz="2400" dirty="0"/>
          </a:p>
          <a:p>
            <a:r>
              <a:rPr lang="vi-VN" sz="2400" dirty="0"/>
              <a:t>d) Họ chia sẻ quá nhiều lợi ích</a:t>
            </a:r>
            <a:endParaRPr lang="en-US" sz="2400" dirty="0"/>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184386" flipH="1">
            <a:off x="10098445" y="542986"/>
            <a:ext cx="2248099" cy="1527411"/>
          </a:xfrm>
          <a:prstGeom prst="rect">
            <a:avLst/>
          </a:prstGeom>
        </p:spPr>
      </p:pic>
    </p:spTree>
    <p:extLst>
      <p:ext uri="{BB962C8B-B14F-4D97-AF65-F5344CB8AC3E}">
        <p14:creationId xmlns:p14="http://schemas.microsoft.com/office/powerpoint/2010/main" val="388946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50"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1424</Words>
  <Application>Microsoft Office PowerPoint</Application>
  <PresentationFormat>Widescreen</PresentationFormat>
  <Paragraphs>256</Paragraphs>
  <Slides>39</Slides>
  <Notes>8</Notes>
  <HiddenSlides>0</HiddenSlides>
  <MMClips>11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39</vt:i4>
      </vt:variant>
    </vt:vector>
  </HeadingPairs>
  <TitlesOfParts>
    <vt:vector size="55" baseType="lpstr">
      <vt:lpstr>.VnBlack</vt:lpstr>
      <vt:lpstr>Arial</vt:lpstr>
      <vt:lpstr>Bellota Text</vt:lpstr>
      <vt:lpstr>Calibri</vt:lpstr>
      <vt:lpstr>Calibri Light</vt:lpstr>
      <vt:lpstr>Cambria</vt:lpstr>
      <vt:lpstr>Chau Philomene One</vt:lpstr>
      <vt:lpstr>Poller One</vt:lpstr>
      <vt:lpstr>Tahoma</vt:lpstr>
      <vt:lpstr>Times New Roman</vt:lpstr>
      <vt:lpstr>Wingdings 2</vt:lpstr>
      <vt:lpstr>Cooperative Learning Activities for Pre-K by Slidesgo</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BMT</cp:lastModifiedBy>
  <cp:revision>52</cp:revision>
  <dcterms:created xsi:type="dcterms:W3CDTF">2023-10-31T01:12:02Z</dcterms:created>
  <dcterms:modified xsi:type="dcterms:W3CDTF">2025-04-01T01:59:26Z</dcterms:modified>
</cp:coreProperties>
</file>