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32.svg" ContentType="image/svg+xml"/>
  <Override PartName="/ppt/media/image35.svg" ContentType="image/svg+xml"/>
  <Override PartName="/ppt/media/image3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74" r:id="rId5"/>
  </p:sldMasterIdLst>
  <p:notesMasterIdLst>
    <p:notesMasterId r:id="rId37"/>
  </p:notesMasterIdLst>
  <p:sldIdLst>
    <p:sldId id="258" r:id="rId6"/>
    <p:sldId id="264" r:id="rId7"/>
    <p:sldId id="265" r:id="rId8"/>
    <p:sldId id="266" r:id="rId9"/>
    <p:sldId id="267" r:id="rId10"/>
    <p:sldId id="348" r:id="rId11"/>
    <p:sldId id="256" r:id="rId12"/>
    <p:sldId id="292" r:id="rId13"/>
    <p:sldId id="321" r:id="rId14"/>
    <p:sldId id="339" r:id="rId15"/>
    <p:sldId id="296" r:id="rId16"/>
    <p:sldId id="320" r:id="rId17"/>
    <p:sldId id="324" r:id="rId18"/>
    <p:sldId id="323" r:id="rId19"/>
    <p:sldId id="325" r:id="rId20"/>
    <p:sldId id="340" r:id="rId21"/>
    <p:sldId id="341" r:id="rId22"/>
    <p:sldId id="342" r:id="rId23"/>
    <p:sldId id="343" r:id="rId24"/>
    <p:sldId id="344" r:id="rId25"/>
    <p:sldId id="345" r:id="rId26"/>
    <p:sldId id="263" r:id="rId27"/>
    <p:sldId id="327" r:id="rId28"/>
    <p:sldId id="329" r:id="rId29"/>
    <p:sldId id="346" r:id="rId30"/>
    <p:sldId id="330" r:id="rId31"/>
    <p:sldId id="332" r:id="rId32"/>
    <p:sldId id="259" r:id="rId33"/>
    <p:sldId id="294" r:id="rId34"/>
    <p:sldId id="347" r:id="rId35"/>
    <p:sldId id="273" r:id="rId36"/>
    <p:sldId id="295" r:id="rId3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39" d="100"/>
          <a:sy n="39" d="100"/>
        </p:scale>
        <p:origin x="94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Master" Target="slideMasters/slideMaster3.xml"/><Relationship Id="rId39" Type="http://schemas.openxmlformats.org/officeDocument/2006/relationships/presProps" Target="presProps.xml"/><Relationship Id="rId38" Type="http://schemas.openxmlformats.org/officeDocument/2006/relationships/slide" Target="slides/slide32.xml"/><Relationship Id="rId37" Type="http://schemas.openxmlformats.org/officeDocument/2006/relationships/notesMaster" Target="notesMasters/notesMaster1.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0D5726-3A8F-4876-8030-A34E21C17E8B}"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15BA4-E07B-4952-B68F-A28C476DD24A}"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798200" y="1371600"/>
            <a:ext cx="14698800" cy="3855600"/>
          </a:xfrm>
          <a:prstGeom prst="rect">
            <a:avLst/>
          </a:prstGeom>
        </p:spPr>
        <p:txBody>
          <a:bodyPr lIns="90000" tIns="46800" rIns="90000" bIns="46800" anchor="b" anchorCtr="0">
            <a:normAutofit/>
          </a:bodyPr>
          <a:lstStyle>
            <a:lvl1pPr algn="ctr">
              <a:defRPr sz="9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798200" y="5340600"/>
            <a:ext cx="14698800" cy="2208600"/>
          </a:xfrm>
          <a:prstGeom prst="rect">
            <a:avLst/>
          </a:prstGeom>
        </p:spPr>
        <p:txBody>
          <a:bodyPr lIns="90000" tIns="46800" rIns="90000" bIns="46800">
            <a:normAutofit/>
          </a:bodyPr>
          <a:lstStyle>
            <a:lvl1pPr marL="0" indent="0" algn="ctr">
              <a:lnSpc>
                <a:spcPct val="110000"/>
              </a:lnSpc>
              <a:buNone/>
              <a:defRPr sz="3600" spc="3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a:xfrm>
            <a:off x="918000" y="9471600"/>
            <a:ext cx="4050000" cy="475200"/>
          </a:xfrm>
          <a:prstGeom prst="rect">
            <a:avLst/>
          </a:prstGeom>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a:xfrm>
            <a:off x="6174000" y="9471600"/>
            <a:ext cx="5940000" cy="4752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6"/>
            </p:custDataLst>
          </p:nvPr>
        </p:nvSpPr>
        <p:spPr>
          <a:xfrm>
            <a:off x="13316400" y="9471600"/>
            <a:ext cx="4050000" cy="475200"/>
          </a:xfrm>
          <a:prstGeom prst="rect">
            <a:avLst/>
          </a:prstGeo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59824"/>
            <a:ext cx="18324759" cy="10346825"/>
          </a:xfrm>
          <a:prstGeom prst="rect">
            <a:avLst/>
          </a:prstGeom>
        </p:spPr>
      </p:pic>
      <p:sp>
        <p:nvSpPr>
          <p:cNvPr id="14" name="矩形 13"/>
          <p:cNvSpPr/>
          <p:nvPr userDrawn="1"/>
        </p:nvSpPr>
        <p:spPr>
          <a:xfrm>
            <a:off x="519113" y="1205866"/>
            <a:ext cx="17286923" cy="82038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15" name="图片 14" descr="椭圆 1"/>
          <p:cNvPicPr>
            <a:picLocks noChangeAspect="1"/>
          </p:cNvPicPr>
          <p:nvPr userDrawn="1"/>
        </p:nvPicPr>
        <p:blipFill>
          <a:blip r:embed="rId3"/>
          <a:stretch>
            <a:fillRect/>
          </a:stretch>
        </p:blipFill>
        <p:spPr>
          <a:xfrm>
            <a:off x="-656273" y="362903"/>
            <a:ext cx="8803005" cy="8170545"/>
          </a:xfrm>
          <a:prstGeom prst="rect">
            <a:avLst/>
          </a:prstGeom>
        </p:spPr>
      </p:pic>
      <p:pic>
        <p:nvPicPr>
          <p:cNvPr id="16" name="图片 15" descr="椭圆 1 拷贝 5"/>
          <p:cNvPicPr>
            <a:picLocks noChangeAspect="1"/>
          </p:cNvPicPr>
          <p:nvPr userDrawn="1"/>
        </p:nvPicPr>
        <p:blipFill>
          <a:blip r:embed="rId4"/>
          <a:stretch>
            <a:fillRect/>
          </a:stretch>
        </p:blipFill>
        <p:spPr>
          <a:xfrm>
            <a:off x="-245745" y="3748088"/>
            <a:ext cx="7981950" cy="4785360"/>
          </a:xfrm>
          <a:prstGeom prst="rect">
            <a:avLst/>
          </a:prstGeom>
        </p:spPr>
      </p:pic>
      <p:pic>
        <p:nvPicPr>
          <p:cNvPr id="13" name="图片 12" descr="7"/>
          <p:cNvPicPr>
            <a:picLocks noChangeAspect="1"/>
          </p:cNvPicPr>
          <p:nvPr userDrawn="1"/>
        </p:nvPicPr>
        <p:blipFill>
          <a:blip r:embed="rId5"/>
          <a:srcRect t="64676"/>
          <a:stretch>
            <a:fillRect/>
          </a:stretch>
        </p:blipFill>
        <p:spPr>
          <a:xfrm>
            <a:off x="1" y="6115050"/>
            <a:ext cx="18306098" cy="417195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59824"/>
            <a:ext cx="18324759" cy="10346825"/>
          </a:xfrm>
          <a:prstGeom prst="rect">
            <a:avLst/>
          </a:prstGeom>
        </p:spPr>
      </p:pic>
      <p:sp>
        <p:nvSpPr>
          <p:cNvPr id="12" name="矩形 11"/>
          <p:cNvSpPr/>
          <p:nvPr userDrawn="1"/>
        </p:nvSpPr>
        <p:spPr>
          <a:xfrm>
            <a:off x="2151698" y="2415541"/>
            <a:ext cx="12776835" cy="635031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7" name="图片 6" descr="02"/>
          <p:cNvPicPr>
            <a:picLocks noChangeAspect="1"/>
          </p:cNvPicPr>
          <p:nvPr userDrawn="1"/>
        </p:nvPicPr>
        <p:blipFill>
          <a:blip r:embed="rId3"/>
          <a:stretch>
            <a:fillRect/>
          </a:stretch>
        </p:blipFill>
        <p:spPr>
          <a:xfrm>
            <a:off x="-19050" y="-60008"/>
            <a:ext cx="18326100" cy="10287000"/>
          </a:xfrm>
          <a:prstGeom prst="rect">
            <a:avLst/>
          </a:prstGeom>
        </p:spPr>
      </p:pic>
      <p:pic>
        <p:nvPicPr>
          <p:cNvPr id="4" name="Picture 3"/>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5" name="Picture 4"/>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6" name="Picture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8" name="Picture 7"/>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80779"/>
            <a:ext cx="18324759" cy="10346825"/>
          </a:xfrm>
          <a:prstGeom prst="rect">
            <a:avLst/>
          </a:prstGeom>
        </p:spPr>
      </p:pic>
      <p:pic>
        <p:nvPicPr>
          <p:cNvPr id="8" name="图片 7" descr="02"/>
          <p:cNvPicPr>
            <a:picLocks noChangeAspect="1"/>
          </p:cNvPicPr>
          <p:nvPr userDrawn="1"/>
        </p:nvPicPr>
        <p:blipFill>
          <a:blip r:embed="rId3"/>
          <a:stretch>
            <a:fillRect/>
          </a:stretch>
        </p:blipFill>
        <p:spPr>
          <a:xfrm>
            <a:off x="-19050" y="-80963"/>
            <a:ext cx="18326100" cy="10287000"/>
          </a:xfrm>
          <a:prstGeom prst="rect">
            <a:avLst/>
          </a:prstGeom>
        </p:spPr>
      </p:pic>
      <p:pic>
        <p:nvPicPr>
          <p:cNvPr id="11" name="图片 10" descr="图层 7 拷贝"/>
          <p:cNvPicPr>
            <a:picLocks noChangeAspect="1"/>
          </p:cNvPicPr>
          <p:nvPr userDrawn="1"/>
        </p:nvPicPr>
        <p:blipFill>
          <a:blip r:embed="rId4"/>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5"/>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4"/>
          <a:stretch>
            <a:fillRect/>
          </a:stretch>
        </p:blipFill>
        <p:spPr>
          <a:xfrm>
            <a:off x="9603106" y="8120063"/>
            <a:ext cx="2871788" cy="2085975"/>
          </a:xfrm>
          <a:prstGeom prst="rect">
            <a:avLst/>
          </a:prstGeom>
        </p:spPr>
      </p:pic>
      <p:sp>
        <p:nvSpPr>
          <p:cNvPr id="12" name="矩形 11"/>
          <p:cNvSpPr/>
          <p:nvPr userDrawn="1"/>
        </p:nvSpPr>
        <p:spPr>
          <a:xfrm>
            <a:off x="356236" y="805816"/>
            <a:ext cx="17286923" cy="85925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18" name="图片 17" descr="02"/>
          <p:cNvPicPr>
            <a:picLocks noChangeAspect="1"/>
          </p:cNvPicPr>
          <p:nvPr userDrawn="1"/>
        </p:nvPicPr>
        <p:blipFill>
          <a:blip r:embed="rId3"/>
          <a:srcRect t="60806" r="60696" b="-488"/>
          <a:stretch>
            <a:fillRect/>
          </a:stretch>
        </p:blipFill>
        <p:spPr>
          <a:xfrm>
            <a:off x="-1252537" y="6769418"/>
            <a:ext cx="6065520" cy="3517583"/>
          </a:xfrm>
          <a:prstGeom prst="rect">
            <a:avLst/>
          </a:prstGeom>
        </p:spPr>
      </p:pic>
      <p:pic>
        <p:nvPicPr>
          <p:cNvPr id="15" name="图片 14" descr="图层 7 拷贝"/>
          <p:cNvPicPr>
            <a:picLocks noChangeAspect="1"/>
          </p:cNvPicPr>
          <p:nvPr userDrawn="1"/>
        </p:nvPicPr>
        <p:blipFill>
          <a:blip r:embed="rId4"/>
          <a:stretch>
            <a:fillRect/>
          </a:stretch>
        </p:blipFill>
        <p:spPr>
          <a:xfrm flipH="1">
            <a:off x="3091816" y="8432483"/>
            <a:ext cx="2443163" cy="1773555"/>
          </a:xfrm>
          <a:prstGeom prst="rect">
            <a:avLst/>
          </a:prstGeom>
        </p:spPr>
      </p:pic>
      <p:pic>
        <p:nvPicPr>
          <p:cNvPr id="16" name="图片 15" descr="图层 9 拷贝"/>
          <p:cNvPicPr>
            <a:picLocks noChangeAspect="1"/>
          </p:cNvPicPr>
          <p:nvPr userDrawn="1"/>
        </p:nvPicPr>
        <p:blipFill>
          <a:blip r:embed="rId5"/>
          <a:stretch>
            <a:fillRect/>
          </a:stretch>
        </p:blipFill>
        <p:spPr>
          <a:xfrm>
            <a:off x="4385311" y="7769543"/>
            <a:ext cx="7125653" cy="2496503"/>
          </a:xfrm>
          <a:prstGeom prst="rect">
            <a:avLst/>
          </a:prstGeom>
        </p:spPr>
      </p:pic>
      <p:pic>
        <p:nvPicPr>
          <p:cNvPr id="17" name="图片 16" descr="图层 7 拷贝"/>
          <p:cNvPicPr>
            <a:picLocks noChangeAspect="1"/>
          </p:cNvPicPr>
          <p:nvPr userDrawn="1"/>
        </p:nvPicPr>
        <p:blipFill>
          <a:blip r:embed="rId4"/>
          <a:stretch>
            <a:fillRect/>
          </a:stretch>
        </p:blipFill>
        <p:spPr>
          <a:xfrm>
            <a:off x="-733425" y="7829550"/>
            <a:ext cx="3382328" cy="245745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8825865" y="5028248"/>
            <a:ext cx="9462135" cy="5237798"/>
          </a:xfrm>
          <a:prstGeom prst="rect">
            <a:avLst/>
          </a:prstGeom>
        </p:spPr>
      </p:pic>
      <p:pic>
        <p:nvPicPr>
          <p:cNvPr id="24" name="图片 23" descr="图层 7 拷贝"/>
          <p:cNvPicPr>
            <a:picLocks noChangeAspect="1"/>
          </p:cNvPicPr>
          <p:nvPr userDrawn="1"/>
        </p:nvPicPr>
        <p:blipFill>
          <a:blip r:embed="rId4"/>
          <a:stretch>
            <a:fillRect/>
          </a:stretch>
        </p:blipFill>
        <p:spPr>
          <a:xfrm flipH="1">
            <a:off x="15700058" y="7136131"/>
            <a:ext cx="4224338" cy="3069908"/>
          </a:xfrm>
          <a:prstGeom prst="rect">
            <a:avLst/>
          </a:prstGeom>
        </p:spPr>
      </p:pic>
      <p:pic>
        <p:nvPicPr>
          <p:cNvPr id="4" name="Picture 3"/>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5" name="Picture 4"/>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6" name="Picture 5"/>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7" name="Picture 6"/>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912600" y="912600"/>
            <a:ext cx="16453800" cy="1058400"/>
          </a:xfrm>
          <a:prstGeom prst="rect">
            <a:avLst/>
          </a:prstGeo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912600" y="2143800"/>
            <a:ext cx="8013600" cy="572400"/>
          </a:xfrm>
          <a:prstGeom prst="rect">
            <a:avLst/>
          </a:prstGeom>
        </p:spPr>
        <p:txBody>
          <a:bodyPr lIns="101600" tIns="38100" rIns="76200" bIns="38100" anchor="t" anchorCtr="0">
            <a:normAutofit/>
          </a:bodyPr>
          <a:lstStyle>
            <a:lvl1pPr marL="0" indent="0">
              <a:lnSpc>
                <a:spcPct val="100000"/>
              </a:lnSpc>
              <a:buNone/>
              <a:defRPr sz="3000" b="1" spc="3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912600" y="2781000"/>
            <a:ext cx="8013600" cy="6593400"/>
          </a:xfrm>
          <a:prstGeom prst="rect">
            <a:avLst/>
          </a:prstGeo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9353625" y="2132594"/>
            <a:ext cx="8013600" cy="572400"/>
          </a:xfrm>
          <a:prstGeom prst="rect">
            <a:avLst/>
          </a:prstGeom>
        </p:spPr>
        <p:txBody>
          <a:bodyPr vert="horz" lIns="101600" tIns="38100" rIns="76200" bIns="38100" rtlCol="0" anchor="t" anchorCtr="0">
            <a:normAutofit/>
          </a:bodyPr>
          <a:lstStyle>
            <a:lvl1pPr marL="0" indent="0">
              <a:lnSpc>
                <a:spcPct val="100000"/>
              </a:lnSpc>
              <a:buNone/>
              <a:defRPr sz="3000" b="1" spc="3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9353625" y="2781000"/>
            <a:ext cx="8013600" cy="6593400"/>
          </a:xfrm>
          <a:prstGeom prst="rect">
            <a:avLst/>
          </a:prstGeo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a:xfrm>
            <a:off x="918000" y="9471600"/>
            <a:ext cx="4050000" cy="475200"/>
          </a:xfrm>
          <a:prstGeom prst="rect">
            <a:avLst/>
          </a:prstGeo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6174000" y="9471600"/>
            <a:ext cx="5940000" cy="475200"/>
          </a:xfrm>
          <a:prstGeom prst="rect">
            <a:avLst/>
          </a:prstGeom>
        </p:spPr>
        <p:txBody>
          <a:bodyPr/>
          <a:lstStyle/>
          <a:p>
            <a:endParaRPr lang="zh-CN" altLang="en-US"/>
          </a:p>
        </p:txBody>
      </p:sp>
      <p:sp>
        <p:nvSpPr>
          <p:cNvPr id="9" name="灯片编号占位符 8"/>
          <p:cNvSpPr>
            <a:spLocks noGrp="1"/>
          </p:cNvSpPr>
          <p:nvPr>
            <p:ph type="sldNum" sz="quarter" idx="12"/>
            <p:custDataLst>
              <p:tags r:id="rId9"/>
            </p:custDataLst>
          </p:nvPr>
        </p:nvSpPr>
        <p:spPr>
          <a:xfrm>
            <a:off x="13316400" y="9471600"/>
            <a:ext cx="4050000" cy="475200"/>
          </a:xfrm>
          <a:prstGeom prst="rect">
            <a:avLst/>
          </a:prstGeo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912600" y="912600"/>
            <a:ext cx="16453800" cy="1058400"/>
          </a:xfrm>
          <a:prstGeom prst="rect">
            <a:avLst/>
          </a:prstGeo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a:xfrm>
            <a:off x="918000" y="9471600"/>
            <a:ext cx="4050000" cy="475200"/>
          </a:xfrm>
          <a:prstGeom prst="rect">
            <a:avLst/>
          </a:prstGeo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5"/>
            </p:custDataLst>
          </p:nvPr>
        </p:nvSpPr>
        <p:spPr>
          <a:xfrm>
            <a:off x="13316400" y="9471600"/>
            <a:ext cx="4050000" cy="475200"/>
          </a:xfrm>
          <a:prstGeom prst="rect">
            <a:avLst/>
          </a:prstGeo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918000" y="9471600"/>
            <a:ext cx="4050000" cy="475200"/>
          </a:xfrm>
          <a:prstGeom prst="rect">
            <a:avLst/>
          </a:prstGeo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6174000" y="9471600"/>
            <a:ext cx="5940000" cy="475200"/>
          </a:xfrm>
          <a:prstGeom prst="rect">
            <a:avLst/>
          </a:prstGeom>
        </p:spPr>
        <p:txBody>
          <a:bodyPr/>
          <a:lstStyle/>
          <a:p>
            <a:endParaRPr lang="zh-CN" altLang="en-US"/>
          </a:p>
        </p:txBody>
      </p:sp>
      <p:sp>
        <p:nvSpPr>
          <p:cNvPr id="4" name="灯片编号占位符 3"/>
          <p:cNvSpPr>
            <a:spLocks noGrp="1"/>
          </p:cNvSpPr>
          <p:nvPr>
            <p:ph type="sldNum" sz="quarter" idx="12"/>
            <p:custDataLst>
              <p:tags r:id="rId4"/>
            </p:custDataLst>
          </p:nvPr>
        </p:nvSpPr>
        <p:spPr>
          <a:xfrm>
            <a:off x="13316400" y="9471600"/>
            <a:ext cx="4050000" cy="475200"/>
          </a:xfrm>
          <a:prstGeom prst="rect">
            <a:avLst/>
          </a:prstGeo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912601" y="2332800"/>
            <a:ext cx="7849616" cy="6912000"/>
          </a:xfrm>
          <a:prstGeom prst="rect">
            <a:avLst/>
          </a:prstGeom>
        </p:spPr>
        <p:txBody>
          <a:bodyPr vert="horz" lIns="90000" tIns="46800" rIns="90000" bIns="46800" rtlCol="0">
            <a:normAutofit/>
          </a:bodyPr>
          <a:lstStyle>
            <a:lvl1pPr>
              <a:buNone/>
              <a:defRPr sz="2400"/>
            </a:lvl1pPr>
          </a:lstStyle>
          <a:p>
            <a:pPr lvl="0"/>
            <a:endParaRPr dirty="0">
              <a:sym typeface="+mn-ea"/>
            </a:endParaRPr>
          </a:p>
        </p:txBody>
      </p:sp>
      <p:sp>
        <p:nvSpPr>
          <p:cNvPr id="4" name="文本占位符 3"/>
          <p:cNvSpPr>
            <a:spLocks noGrp="1"/>
          </p:cNvSpPr>
          <p:nvPr>
            <p:ph type="body" sz="half" idx="2"/>
            <p:custDataLst>
              <p:tags r:id="rId3"/>
            </p:custDataLst>
          </p:nvPr>
        </p:nvSpPr>
        <p:spPr>
          <a:xfrm>
            <a:off x="9525600" y="2332800"/>
            <a:ext cx="7840800" cy="6912000"/>
          </a:xfrm>
          <a:prstGeom prst="rect">
            <a:avLst/>
          </a:prstGeom>
        </p:spPr>
        <p:txBody>
          <a:bodyPr vert="horz" lIns="90000" tIns="46800" rIns="90000" bIns="46800" rtlCol="0">
            <a:normAutofit/>
          </a:bodyPr>
          <a:lstStyle>
            <a:lvl1pPr>
              <a:buNone/>
              <a:defRPr sz="2400"/>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a:xfrm>
            <a:off x="918000" y="9471600"/>
            <a:ext cx="4050000" cy="475200"/>
          </a:xfrm>
          <a:prstGeom prst="rect">
            <a:avLst/>
          </a:prstGeo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6174000" y="9471600"/>
            <a:ext cx="5940000" cy="4752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13316400" y="9471600"/>
            <a:ext cx="4050000" cy="475200"/>
          </a:xfrm>
          <a:prstGeom prst="rect">
            <a:avLst/>
          </a:prstGeo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912600" y="912600"/>
            <a:ext cx="16453800" cy="10584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5352200" y="1371600"/>
            <a:ext cx="1566000" cy="7543800"/>
          </a:xfrm>
          <a:prstGeom prst="rect">
            <a:avLst/>
          </a:prstGeom>
        </p:spPr>
        <p:txBody>
          <a:bodyPr vert="eaVert" lIns="90000" tIns="46800" rIns="90000" bIns="46800" rtlCol="0" anchor="ctr" anchorCtr="0">
            <a:normAutofit/>
          </a:bodyPr>
          <a:lstStyle>
            <a:lvl1pPr>
              <a:buNone/>
              <a:defRPr sz="42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1371600" y="1371600"/>
            <a:ext cx="13753800" cy="7543800"/>
          </a:xfrm>
          <a:prstGeom prst="rect">
            <a:avLst/>
          </a:prstGeom>
        </p:spPr>
        <p:txBody>
          <a:bodyPr vert="eaVert" lIns="46800" tIns="46800" rIns="46800" bIns="46800"/>
          <a:lstStyle>
            <a:lvl1pPr marL="342900" indent="-342900">
              <a:spcAft>
                <a:spcPts val="1500"/>
              </a:spcAft>
              <a:defRPr spc="450"/>
            </a:lvl1pPr>
            <a:lvl2pPr marL="1028700" indent="-342900">
              <a:defRPr spc="450"/>
            </a:lvl2pPr>
            <a:lvl3pPr marL="1714500" indent="-342900">
              <a:defRPr spc="450"/>
            </a:lvl3pPr>
            <a:lvl4pPr marL="2400300" indent="-342900">
              <a:defRPr spc="450"/>
            </a:lvl4pPr>
            <a:lvl5pPr marL="3086100" indent="-342900">
              <a:defRPr spc="45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918000" y="9471600"/>
            <a:ext cx="4050000" cy="475200"/>
          </a:xfrm>
          <a:prstGeom prst="rect">
            <a:avLst/>
          </a:prstGeo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6174000" y="9471600"/>
            <a:ext cx="5940000" cy="475200"/>
          </a:xfrm>
          <a:prstGeom prst="rect">
            <a:avLst/>
          </a:prstGeom>
        </p:spPr>
        <p:txBody>
          <a:bodyPr/>
          <a:lstStyle/>
          <a:p>
            <a:endParaRPr lang="zh-CN" altLang="en-US"/>
          </a:p>
        </p:txBody>
      </p:sp>
      <p:sp>
        <p:nvSpPr>
          <p:cNvPr id="6" name="灯片编号占位符 5"/>
          <p:cNvSpPr>
            <a:spLocks noGrp="1"/>
          </p:cNvSpPr>
          <p:nvPr>
            <p:ph type="sldNum" sz="quarter" idx="12"/>
            <p:custDataLst>
              <p:tags r:id="rId6"/>
            </p:custDataLst>
          </p:nvPr>
        </p:nvSpPr>
        <p:spPr>
          <a:xfrm>
            <a:off x="13316400" y="9471600"/>
            <a:ext cx="4050000" cy="475200"/>
          </a:xfrm>
          <a:prstGeom prst="rect">
            <a:avLst/>
          </a:prstGeo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918000" y="9471600"/>
            <a:ext cx="4050000" cy="475200"/>
          </a:xfrm>
          <a:prstGeom prst="rect">
            <a:avLst/>
          </a:prstGeo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13316400" y="9471600"/>
            <a:ext cx="4050000" cy="475200"/>
          </a:xfrm>
          <a:prstGeom prst="rect">
            <a:avLst/>
          </a:prstGeo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912600" y="1161000"/>
            <a:ext cx="16459200" cy="8224200"/>
          </a:xfrm>
          <a:prstGeom prst="rect">
            <a:avLst/>
          </a:prstGeo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918000" y="9471600"/>
            <a:ext cx="4050000" cy="475200"/>
          </a:xfrm>
          <a:prstGeom prst="rect">
            <a:avLst/>
          </a:prstGeo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13316400" y="9471600"/>
            <a:ext cx="4050000" cy="475200"/>
          </a:xfrm>
          <a:prstGeom prst="rect">
            <a:avLst/>
          </a:prstGeo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798200" y="3726000"/>
            <a:ext cx="14698800" cy="1528200"/>
          </a:xfrm>
          <a:prstGeom prst="rect">
            <a:avLst/>
          </a:prstGeom>
        </p:spPr>
        <p:txBody>
          <a:bodyPr vert="horz" lIns="90000" tIns="46800" rIns="90000" bIns="46800" rtlCol="0" anchor="t" anchorCtr="0">
            <a:normAutofit/>
          </a:bodyPr>
          <a:lstStyle>
            <a:lvl1pPr algn="ctr">
              <a:defRPr sz="9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798200" y="5340600"/>
            <a:ext cx="14698800" cy="707400"/>
          </a:xfrm>
          <a:prstGeom prst="rect">
            <a:avLst/>
          </a:prstGeom>
        </p:spPr>
        <p:txBody>
          <a:bodyPr lIns="90000" tIns="46800" rIns="90000" bIns="46800">
            <a:normAutofit/>
          </a:bodyPr>
          <a:lstStyle>
            <a:lvl1pPr algn="ctr">
              <a:lnSpc>
                <a:spcPct val="110000"/>
              </a:lnSpc>
              <a:buNone/>
              <a:defRPr sz="3600" spc="300"/>
            </a:lvl1pPr>
          </a:lstStyle>
          <a:p>
            <a:pPr lvl="0"/>
            <a:r>
              <a:rPr lang="zh-CN" altLang="en-US" dirty="0"/>
              <a:t>单击此处编辑母版文本样式</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80779"/>
            <a:ext cx="18324759" cy="10346825"/>
          </a:xfrm>
          <a:prstGeom prst="rect">
            <a:avLst/>
          </a:prstGeom>
        </p:spPr>
      </p:pic>
      <p:pic>
        <p:nvPicPr>
          <p:cNvPr id="8" name="图片 7" descr="02"/>
          <p:cNvPicPr>
            <a:picLocks noChangeAspect="1"/>
          </p:cNvPicPr>
          <p:nvPr userDrawn="1"/>
        </p:nvPicPr>
        <p:blipFill>
          <a:blip r:embed="rId3"/>
          <a:stretch>
            <a:fillRect/>
          </a:stretch>
        </p:blipFill>
        <p:spPr>
          <a:xfrm>
            <a:off x="-19050" y="-80963"/>
            <a:ext cx="18326100" cy="10287000"/>
          </a:xfrm>
          <a:prstGeom prst="rect">
            <a:avLst/>
          </a:prstGeom>
        </p:spPr>
      </p:pic>
      <p:pic>
        <p:nvPicPr>
          <p:cNvPr id="11" name="图片 10" descr="图层 7 拷贝"/>
          <p:cNvPicPr>
            <a:picLocks noChangeAspect="1"/>
          </p:cNvPicPr>
          <p:nvPr userDrawn="1"/>
        </p:nvPicPr>
        <p:blipFill>
          <a:blip r:embed="rId4"/>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5"/>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4"/>
          <a:stretch>
            <a:fillRect/>
          </a:stretch>
        </p:blipFill>
        <p:spPr>
          <a:xfrm>
            <a:off x="9603106" y="8120063"/>
            <a:ext cx="2871788" cy="2085975"/>
          </a:xfrm>
          <a:prstGeom prst="rect">
            <a:avLst/>
          </a:prstGeom>
        </p:spPr>
      </p:pic>
      <p:sp>
        <p:nvSpPr>
          <p:cNvPr id="12" name="矩形 11"/>
          <p:cNvSpPr/>
          <p:nvPr userDrawn="1"/>
        </p:nvSpPr>
        <p:spPr>
          <a:xfrm>
            <a:off x="539588" y="535259"/>
            <a:ext cx="17208260" cy="92164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srgbClr val="000000"/>
              </a:solidFill>
              <a:effectLst/>
              <a:uLnTx/>
              <a:uFillTx/>
              <a:latin typeface="Arial" panose="020B0604020202020204"/>
              <a:ea typeface="Microsoft YaHei" panose="020B0503020204020204" pitchFamily="34" charset="-122"/>
              <a:cs typeface="+mn-cs"/>
            </a:endParaRPr>
          </a:p>
        </p:txBody>
      </p:sp>
      <p:pic>
        <p:nvPicPr>
          <p:cNvPr id="17" name="图片 16" descr="图层 7 拷贝"/>
          <p:cNvPicPr>
            <a:picLocks noChangeAspect="1"/>
          </p:cNvPicPr>
          <p:nvPr userDrawn="1"/>
        </p:nvPicPr>
        <p:blipFill>
          <a:blip r:embed="rId4"/>
          <a:stretch>
            <a:fillRect/>
          </a:stretch>
        </p:blipFill>
        <p:spPr>
          <a:xfrm>
            <a:off x="-733425" y="7829550"/>
            <a:ext cx="3382328" cy="2457450"/>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a:fillRect/>
          </a:stretch>
        </p:blipFill>
        <p:spPr>
          <a:xfrm>
            <a:off x="2" y="0"/>
            <a:ext cx="18288000" cy="10287000"/>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a:fillRect/>
          </a:stretch>
        </p:blipFill>
        <p:spPr>
          <a:xfrm>
            <a:off x="2" y="0"/>
            <a:ext cx="18288000" cy="10287000"/>
          </a:xfrm>
          <a:prstGeom prst="rect">
            <a:avLst/>
          </a:prstGeom>
        </p:spPr>
      </p:pic>
      <p:sp>
        <p:nvSpPr>
          <p:cNvPr id="2" name="Rectangle: Rounded Corners 1"/>
          <p:cNvSpPr/>
          <p:nvPr userDrawn="1"/>
        </p:nvSpPr>
        <p:spPr>
          <a:xfrm>
            <a:off x="705293" y="633634"/>
            <a:ext cx="16877414" cy="9019733"/>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en-US"/>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fld>
            <a:endParaRPr lang="en-US"/>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fld>
            <a:endParaRPr lang="en-US"/>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fld>
            <a:endParaRPr lang="en-US"/>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p:spPr>
        <p:txBody>
          <a:bodyPr/>
          <a:lstStyle/>
          <a:p>
            <a:fld id="{FDE934FF-F4E1-47C5-9CA5-30A81DDE2BE4}"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B3561BA9-CDCF-4958-B8AB-66F3BF063E13}"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tags" Target="../tags/tag41.xml"/><Relationship Id="rId12" Type="http://schemas.openxmlformats.org/officeDocument/2006/relationships/image" Target="../media/image9.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theme" Target="../theme/theme3.xml"/><Relationship Id="rId8" Type="http://schemas.openxmlformats.org/officeDocument/2006/relationships/tags" Target="../tags/tag47.xml"/><Relationship Id="rId7" Type="http://schemas.openxmlformats.org/officeDocument/2006/relationships/image" Target="../media/image9.png"/><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5" Type="http://schemas.openxmlformats.org/officeDocument/2006/relationships/theme" Target="../theme/theme4.xml"/><Relationship Id="rId14" Type="http://schemas.openxmlformats.org/officeDocument/2006/relationships/image" Target="../media/image9.png"/><Relationship Id="rId13" Type="http://schemas.openxmlformats.org/officeDocument/2006/relationships/slideLayout" Target="../slideLayouts/slideLayout36.xml"/><Relationship Id="rId12" Type="http://schemas.openxmlformats.org/officeDocument/2006/relationships/slideLayout" Target="../slideLayouts/slideLayout35.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 name="Picture 17" descr="A round pink label with white text and a black background&#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custDataLst>
      <p:tags r:id="rId13"/>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fontAlgn="auto" latinLnBrk="0" hangingPunct="1">
        <a:lnSpc>
          <a:spcPct val="100000"/>
        </a:lnSpc>
        <a:spcBef>
          <a:spcPct val="0"/>
        </a:spcBef>
        <a:buNone/>
        <a:defRPr sz="5400" b="1" u="none" strike="noStrike" kern="1200" cap="none" spc="450" normalizeH="0" baseline="0">
          <a:solidFill>
            <a:schemeClr val="tx1">
              <a:lumMod val="85000"/>
              <a:lumOff val="15000"/>
            </a:schemeClr>
          </a:solidFill>
          <a:uFillTx/>
          <a:latin typeface="Arial" panose="020B0604020202020204" pitchFamily="34" charset="0"/>
          <a:ea typeface="Microsoft YaHei" panose="020B0503020204020204" pitchFamily="34" charset="-122"/>
          <a:cs typeface="+mj-cs"/>
        </a:defRPr>
      </a:lvl1pPr>
    </p:titleStyle>
    <p:bodyStyle>
      <a:lvl1pPr marL="342900" indent="-342900" algn="l" defTabSz="1371600" rtl="0" eaLnBrk="1" fontAlgn="auto" latinLnBrk="0" hangingPunct="1">
        <a:lnSpc>
          <a:spcPct val="130000"/>
        </a:lnSpc>
        <a:spcBef>
          <a:spcPts val="0"/>
        </a:spcBef>
        <a:spcAft>
          <a:spcPts val="1500"/>
        </a:spcAft>
        <a:buFont typeface="Arial" panose="020B0604020202020204" pitchFamily="34" charset="0"/>
        <a:buChar char="●"/>
        <a:defRPr sz="2700" u="none" strike="noStrike" kern="1200" cap="none" spc="225"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1pPr>
      <a:lvl2pPr marL="1028700" indent="-342900" algn="l" defTabSz="1371600" rtl="0" eaLnBrk="1" fontAlgn="auto" latinLnBrk="0" hangingPunct="1">
        <a:lnSpc>
          <a:spcPct val="120000"/>
        </a:lnSpc>
        <a:spcBef>
          <a:spcPts val="0"/>
        </a:spcBef>
        <a:spcAft>
          <a:spcPts val="900"/>
        </a:spcAft>
        <a:buFont typeface="Arial" panose="020B0604020202020204" pitchFamily="34" charset="0"/>
        <a:buChar char="●"/>
        <a:tabLst>
          <a:tab pos="2414270" algn="l"/>
          <a:tab pos="2414270" algn="l"/>
          <a:tab pos="2414270" algn="l"/>
          <a:tab pos="2414270" algn="l"/>
        </a:tabLst>
        <a:defRPr sz="2400" u="none" strike="noStrike" kern="1200" cap="none" spc="225"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2pPr>
      <a:lvl3pPr marL="1714500" indent="-342900" algn="l" defTabSz="1371600" rtl="0" eaLnBrk="1" fontAlgn="auto" latinLnBrk="0" hangingPunct="1">
        <a:lnSpc>
          <a:spcPct val="120000"/>
        </a:lnSpc>
        <a:spcBef>
          <a:spcPts val="0"/>
        </a:spcBef>
        <a:spcAft>
          <a:spcPts val="900"/>
        </a:spcAft>
        <a:buFont typeface="Arial" panose="020B0604020202020204" pitchFamily="34" charset="0"/>
        <a:buChar char="●"/>
        <a:defRPr sz="2400" u="none" strike="noStrike" kern="1200" cap="none" spc="225"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3pPr>
      <a:lvl4pPr marL="2400300" indent="-342900" algn="l" defTabSz="1371600" rtl="0" eaLnBrk="1" fontAlgn="auto" latinLnBrk="0" hangingPunct="1">
        <a:lnSpc>
          <a:spcPct val="120000"/>
        </a:lnSpc>
        <a:spcBef>
          <a:spcPts val="0"/>
        </a:spcBef>
        <a:spcAft>
          <a:spcPts val="450"/>
        </a:spcAft>
        <a:buFont typeface="Wingdings" panose="05000000000000000000"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4pPr>
      <a:lvl5pPr marL="3086100" indent="-342900" algn="l" defTabSz="1371600" rtl="0" eaLnBrk="1" fontAlgn="auto" latinLnBrk="0" hangingPunct="1">
        <a:lnSpc>
          <a:spcPct val="120000"/>
        </a:lnSpc>
        <a:spcBef>
          <a:spcPts val="0"/>
        </a:spcBef>
        <a:spcAft>
          <a:spcPts val="450"/>
        </a:spcAft>
        <a:buFont typeface="Arial" panose="020B0604020202020204" pitchFamily="34"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
            </p:custDataLst>
          </p:nvPr>
        </p:nvSpPr>
        <p:spPr>
          <a:xfrm>
            <a:off x="912600" y="912600"/>
            <a:ext cx="16453800" cy="10584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912600" y="2235600"/>
            <a:ext cx="16453800" cy="71388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4"/>
            </p:custDataLst>
          </p:nvPr>
        </p:nvSpPr>
        <p:spPr>
          <a:xfrm>
            <a:off x="918000" y="9471600"/>
            <a:ext cx="4050000" cy="475200"/>
          </a:xfrm>
          <a:prstGeom prst="rect">
            <a:avLst/>
          </a:prstGeom>
        </p:spPr>
        <p:txBody>
          <a:bodyPr vert="horz" lIns="91440" tIns="45720" rIns="91440" bIns="45720" rtlCol="0" anchor="ctr">
            <a:normAutofit/>
          </a:bodyPr>
          <a:lstStyle>
            <a:lvl1pPr algn="l">
              <a:defRPr sz="1500" baseline="0">
                <a:solidFill>
                  <a:schemeClr val="tx1">
                    <a:tint val="75000"/>
                  </a:schemeClr>
                </a:solidFill>
                <a:latin typeface="Arial" panose="020B0604020202020204" pitchFamily="34" charset="0"/>
                <a:ea typeface="Microsoft YaHei" panose="020B0503020204020204" pitchFamily="34" charset="-122"/>
              </a:defRPr>
            </a:lvl1pPr>
          </a:lstStyle>
          <a:p>
            <a:pPr defTabSz="1371600">
              <a:defRPr/>
            </a:pPr>
            <a:fld id="{760FBDFE-C587-4B4C-A407-44438C67B59E}" type="datetimeFigureOut">
              <a:rPr lang="zh-CN" altLang="en-US" smtClean="0">
                <a:solidFill>
                  <a:srgbClr val="000000">
                    <a:tint val="75000"/>
                  </a:srgbClr>
                </a:solidFill>
              </a:rPr>
            </a:fld>
            <a:endParaRPr lang="zh-CN" altLang="en-US">
              <a:solidFill>
                <a:srgbClr val="000000">
                  <a:tint val="75000"/>
                </a:srgbClr>
              </a:solidFill>
            </a:endParaRPr>
          </a:p>
        </p:txBody>
      </p:sp>
      <p:sp>
        <p:nvSpPr>
          <p:cNvPr id="5" name="页脚占位符 4"/>
          <p:cNvSpPr>
            <a:spLocks noGrp="1"/>
          </p:cNvSpPr>
          <p:nvPr>
            <p:ph type="ftr" sz="quarter" idx="3"/>
            <p:custDataLst>
              <p:tags r:id="rId5"/>
            </p:custDataLst>
          </p:nvPr>
        </p:nvSpPr>
        <p:spPr>
          <a:xfrm>
            <a:off x="6174000" y="9471600"/>
            <a:ext cx="5940000" cy="475200"/>
          </a:xfrm>
          <a:prstGeom prst="rect">
            <a:avLst/>
          </a:prstGeom>
        </p:spPr>
        <p:txBody>
          <a:bodyPr vert="horz" lIns="91440" tIns="45720" rIns="91440" bIns="45720" rtlCol="0" anchor="ctr">
            <a:normAutofit/>
          </a:bodyPr>
          <a:lstStyle>
            <a:lvl1pPr algn="ctr">
              <a:defRPr sz="1500" baseline="0">
                <a:solidFill>
                  <a:schemeClr val="tx1">
                    <a:tint val="75000"/>
                  </a:schemeClr>
                </a:solidFill>
                <a:latin typeface="Arial" panose="020B0604020202020204" pitchFamily="34" charset="0"/>
                <a:ea typeface="Microsoft YaHei" panose="020B0503020204020204" pitchFamily="34" charset="-122"/>
              </a:defRPr>
            </a:lvl1pPr>
          </a:lstStyle>
          <a:p>
            <a:pPr defTabSz="1371600">
              <a:defRPr/>
            </a:pPr>
            <a:endParaRPr lang="zh-CN" altLang="en-US" dirty="0">
              <a:solidFill>
                <a:srgbClr val="000000">
                  <a:tint val="75000"/>
                </a:srgbClr>
              </a:solidFill>
            </a:endParaRPr>
          </a:p>
        </p:txBody>
      </p:sp>
      <p:sp>
        <p:nvSpPr>
          <p:cNvPr id="6" name="灯片编号占位符 5"/>
          <p:cNvSpPr>
            <a:spLocks noGrp="1"/>
          </p:cNvSpPr>
          <p:nvPr>
            <p:ph type="sldNum" sz="quarter" idx="4"/>
            <p:custDataLst>
              <p:tags r:id="rId6"/>
            </p:custDataLst>
          </p:nvPr>
        </p:nvSpPr>
        <p:spPr>
          <a:xfrm>
            <a:off x="13316400" y="9471600"/>
            <a:ext cx="4050000" cy="475200"/>
          </a:xfrm>
          <a:prstGeom prst="rect">
            <a:avLst/>
          </a:prstGeom>
        </p:spPr>
        <p:txBody>
          <a:bodyPr vert="horz" lIns="91440" tIns="45720" rIns="91440" bIns="45720" rtlCol="0" anchor="ctr">
            <a:normAutofit/>
          </a:bodyPr>
          <a:lstStyle>
            <a:lvl1pPr algn="r">
              <a:defRPr sz="1500" baseline="0">
                <a:solidFill>
                  <a:schemeClr val="tx1">
                    <a:tint val="75000"/>
                  </a:schemeClr>
                </a:solidFill>
                <a:latin typeface="Arial" panose="020B0604020202020204" pitchFamily="34" charset="0"/>
                <a:ea typeface="Microsoft YaHei" panose="020B0503020204020204" pitchFamily="34" charset="-122"/>
              </a:defRPr>
            </a:lvl1pPr>
          </a:lstStyle>
          <a:p>
            <a:pPr defTabSz="1371600">
              <a:defRPr/>
            </a:pPr>
            <a:fld id="{49AE70B2-8BF9-45C0-BB95-33D1B9D3A854}" type="slidenum">
              <a:rPr lang="zh-CN" altLang="en-US" smtClean="0">
                <a:solidFill>
                  <a:srgbClr val="000000">
                    <a:tint val="75000"/>
                  </a:srgbClr>
                </a:solidFill>
              </a:rPr>
            </a:fld>
            <a:endParaRPr lang="zh-CN" altLang="en-US" dirty="0">
              <a:solidFill>
                <a:srgbClr val="000000">
                  <a:tint val="75000"/>
                </a:srgbClr>
              </a:solidFill>
            </a:endParaRPr>
          </a:p>
        </p:txBody>
      </p:sp>
      <p:pic>
        <p:nvPicPr>
          <p:cNvPr id="7" name="Picture 6" descr="A round pink label with white text and a black background&#10;&#10;Description automatically generated"/>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custDataLst>
      <p:tags r:id="rId8"/>
    </p:custDataLst>
  </p:cSld>
  <p:clrMap bg1="lt1" tx1="dk1" bg2="lt2" tx2="dk2" accent1="accent1" accent2="accent2" accent3="accent3" accent4="accent4" accent5="accent5" accent6="accent6" hlink="hlink" folHlink="folHlink"/>
  <p:sldLayoutIdLst>
    <p:sldLayoutId id="2147483673" r:id="rId1"/>
  </p:sldLayoutIdLst>
  <p:txStyles>
    <p:titleStyle>
      <a:lvl1pPr algn="l" defTabSz="1371600" rtl="0" eaLnBrk="1" fontAlgn="auto" latinLnBrk="0" hangingPunct="1">
        <a:lnSpc>
          <a:spcPct val="100000"/>
        </a:lnSpc>
        <a:spcBef>
          <a:spcPct val="0"/>
        </a:spcBef>
        <a:buNone/>
        <a:defRPr sz="5400" b="1" u="none" strike="noStrike" kern="1200" cap="none" spc="450" normalizeH="0" baseline="0">
          <a:solidFill>
            <a:schemeClr val="tx1">
              <a:lumMod val="85000"/>
              <a:lumOff val="15000"/>
            </a:schemeClr>
          </a:solidFill>
          <a:uFillTx/>
          <a:latin typeface="Arial" panose="020B0604020202020204" pitchFamily="34" charset="0"/>
          <a:ea typeface="Microsoft YaHei" panose="020B0503020204020204" pitchFamily="34" charset="-122"/>
          <a:cs typeface="+mj-cs"/>
        </a:defRPr>
      </a:lvl1pPr>
    </p:titleStyle>
    <p:bodyStyle>
      <a:lvl1pPr marL="342900" indent="-342900" algn="l" defTabSz="1371600" rtl="0" eaLnBrk="1" fontAlgn="auto" latinLnBrk="0" hangingPunct="1">
        <a:lnSpc>
          <a:spcPct val="130000"/>
        </a:lnSpc>
        <a:spcBef>
          <a:spcPts val="0"/>
        </a:spcBef>
        <a:spcAft>
          <a:spcPts val="1500"/>
        </a:spcAft>
        <a:buFont typeface="Arial" panose="020B0604020202020204" pitchFamily="34" charset="0"/>
        <a:buChar char="●"/>
        <a:defRPr sz="2700" u="none" strike="noStrike" kern="1200" cap="none" spc="225"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1pPr>
      <a:lvl2pPr marL="1028700" indent="-342900" algn="l" defTabSz="1371600" rtl="0" eaLnBrk="1" fontAlgn="auto" latinLnBrk="0" hangingPunct="1">
        <a:lnSpc>
          <a:spcPct val="120000"/>
        </a:lnSpc>
        <a:spcBef>
          <a:spcPts val="0"/>
        </a:spcBef>
        <a:spcAft>
          <a:spcPts val="900"/>
        </a:spcAft>
        <a:buFont typeface="Arial" panose="020B0604020202020204" pitchFamily="34" charset="0"/>
        <a:buChar char="●"/>
        <a:tabLst>
          <a:tab pos="2414270" algn="l"/>
          <a:tab pos="2414270" algn="l"/>
          <a:tab pos="2414270" algn="l"/>
          <a:tab pos="2414270" algn="l"/>
        </a:tabLst>
        <a:defRPr sz="2400" u="none" strike="noStrike" kern="1200" cap="none" spc="225"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2pPr>
      <a:lvl3pPr marL="1714500" indent="-342900" algn="l" defTabSz="1371600" rtl="0" eaLnBrk="1" fontAlgn="auto" latinLnBrk="0" hangingPunct="1">
        <a:lnSpc>
          <a:spcPct val="120000"/>
        </a:lnSpc>
        <a:spcBef>
          <a:spcPts val="0"/>
        </a:spcBef>
        <a:spcAft>
          <a:spcPts val="900"/>
        </a:spcAft>
        <a:buFont typeface="Arial" panose="020B0604020202020204" pitchFamily="34" charset="0"/>
        <a:buChar char="●"/>
        <a:defRPr sz="2400" u="none" strike="noStrike" kern="1200" cap="none" spc="225"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3pPr>
      <a:lvl4pPr marL="2400300" indent="-342900" algn="l" defTabSz="1371600" rtl="0" eaLnBrk="1" fontAlgn="auto" latinLnBrk="0" hangingPunct="1">
        <a:lnSpc>
          <a:spcPct val="120000"/>
        </a:lnSpc>
        <a:spcBef>
          <a:spcPts val="0"/>
        </a:spcBef>
        <a:spcAft>
          <a:spcPts val="450"/>
        </a:spcAft>
        <a:buFont typeface="Wingdings" panose="05000000000000000000"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4pPr>
      <a:lvl5pPr marL="3086100" indent="-342900" algn="l" defTabSz="1371600" rtl="0" eaLnBrk="1" fontAlgn="auto" latinLnBrk="0" hangingPunct="1">
        <a:lnSpc>
          <a:spcPct val="120000"/>
        </a:lnSpc>
        <a:spcBef>
          <a:spcPts val="0"/>
        </a:spcBef>
        <a:spcAft>
          <a:spcPts val="450"/>
        </a:spcAft>
        <a:buFont typeface="Arial" panose="020B0604020202020204" pitchFamily="34"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48.xml"/><Relationship Id="rId1"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27.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openxmlformats.org/officeDocument/2006/relationships/image" Target="../media/image32.sv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15.xml"/><Relationship Id="rId7" Type="http://schemas.openxmlformats.org/officeDocument/2006/relationships/image" Target="../media/image40.jpe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svg"/><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15.xml"/><Relationship Id="rId7" Type="http://schemas.openxmlformats.org/officeDocument/2006/relationships/image" Target="../media/image41.jpe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svg"/><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svg"/><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s>
</file>

<file path=ppt/slides/_rels/slide2.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png"/><Relationship Id="rId7" Type="http://schemas.openxmlformats.org/officeDocument/2006/relationships/slide" Target="slide5.xml"/><Relationship Id="rId6" Type="http://schemas.openxmlformats.org/officeDocument/2006/relationships/image" Target="../media/image15.png"/><Relationship Id="rId5" Type="http://schemas.openxmlformats.org/officeDocument/2006/relationships/slide" Target="slide4.xml"/><Relationship Id="rId4" Type="http://schemas.openxmlformats.org/officeDocument/2006/relationships/image" Target="../media/image14.png"/><Relationship Id="rId3" Type="http://schemas.openxmlformats.org/officeDocument/2006/relationships/slide" Target="slide3.xml"/><Relationship Id="rId2" Type="http://schemas.microsoft.com/office/2007/relationships/hdphoto" Target="../media/image13.wdp"/><Relationship Id="rId11" Type="http://schemas.openxmlformats.org/officeDocument/2006/relationships/slideLayout" Target="../slideLayouts/slideLayout24.xml"/><Relationship Id="rId10" Type="http://schemas.openxmlformats.org/officeDocument/2006/relationships/slide" Target="slide7.xml"/><Relationship Id="rId1" Type="http://schemas.openxmlformats.org/officeDocument/2006/relationships/image" Target="../media/image12.pn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svg"/><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svg"/><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openxmlformats.org/officeDocument/2006/relationships/tags" Target="../tags/tag50.xml"/><Relationship Id="rId4" Type="http://schemas.openxmlformats.org/officeDocument/2006/relationships/image" Target="../media/image42.png"/><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image" Target="../media/image7.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46.pn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openxmlformats.org/officeDocument/2006/relationships/tags" Target="../tags/tag51.xml"/><Relationship Id="rId4" Type="http://schemas.openxmlformats.org/officeDocument/2006/relationships/image" Target="../media/image47.png"/><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52.xml"/><Relationship Id="rId1"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 Target="slide2.xml"/><Relationship Id="rId1"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49.png"/></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5.xml"/><Relationship Id="rId4" Type="http://schemas.openxmlformats.org/officeDocument/2006/relationships/tags" Target="../tags/tag53.xml"/><Relationship Id="rId3"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image" Target="../media/image50.jpeg"/></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tags" Target="../tags/tag54.xml"/><Relationship Id="rId5" Type="http://schemas.openxmlformats.org/officeDocument/2006/relationships/image" Target="../media/image53.png"/><Relationship Id="rId4" Type="http://schemas.openxmlformats.org/officeDocument/2006/relationships/image" Target="../media/image52.png"/><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 Target="slide2.xml"/><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 Target="slide2.xml"/><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18.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49.xml"/><Relationship Id="rId1"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658674" y="3913357"/>
            <a:ext cx="15024894" cy="3895682"/>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762000" y="1943100"/>
            <a:ext cx="16819419" cy="5262979"/>
          </a:xfrm>
          <a:prstGeom prst="rect">
            <a:avLst/>
          </a:prstGeom>
          <a:solidFill>
            <a:schemeClr val="bg1"/>
          </a:solidFill>
        </p:spPr>
        <p:txBody>
          <a:bodyPr wrap="square" rtlCol="0">
            <a:spAutoFit/>
          </a:bodyPr>
          <a:lstStyle/>
          <a:p>
            <a:pPr algn="just"/>
            <a:r>
              <a:rPr lang="en-US" sz="4800" dirty="0">
                <a:latin typeface="Cambria" panose="02040503050406030204" pitchFamily="18" charset="0"/>
                <a:ea typeface="Cambria" panose="02040503050406030204" pitchFamily="18" charset="0"/>
              </a:rPr>
              <a:t>   </a:t>
            </a:r>
            <a:r>
              <a:rPr lang="vi-VN" sz="4800" dirty="0">
                <a:latin typeface="Cambria" panose="02040503050406030204" pitchFamily="18" charset="0"/>
                <a:ea typeface="Cambria" panose="02040503050406030204" pitchFamily="18" charset="0"/>
              </a:rPr>
              <a:t>Đất nước thanh bình, xuồng ba lá lại trở về cuộc sống đời thường. Xuồng ngược xuôi miền chợ nổi. Xuồng lướt nhanh trên cánh đồng rì rào sóng lúa. Xuồng rộn ràng những đêm giăng câu, thả lưới. Và mỗi sớm mai, trên nhánh sông quê, những chiếc xuồng ba lá theo dòng nước toả đi, chở đầy ước mơ, khát vọng của tình đất, tình người phương Nam.</a:t>
            </a:r>
            <a:endParaRPr lang="vi-VN" sz="4800" dirty="0">
              <a:latin typeface="Cambria" panose="02040503050406030204" pitchFamily="18" charset="0"/>
              <a:ea typeface="Cambria" panose="02040503050406030204" pitchFamily="18" charset="0"/>
            </a:endParaRPr>
          </a:p>
          <a:p>
            <a:pPr algn="r"/>
            <a:r>
              <a:rPr lang="vi-VN" sz="4800" dirty="0">
                <a:latin typeface="Cambria" panose="02040503050406030204" pitchFamily="18" charset="0"/>
                <a:ea typeface="Cambria" panose="02040503050406030204" pitchFamily="18" charset="0"/>
              </a:rPr>
              <a:t>(</a:t>
            </a:r>
            <a:r>
              <a:rPr lang="vi-VN" sz="4800" i="1" dirty="0">
                <a:latin typeface="Cambria" panose="02040503050406030204" pitchFamily="18" charset="0"/>
                <a:ea typeface="Cambria" panose="02040503050406030204" pitchFamily="18" charset="0"/>
              </a:rPr>
              <a:t>Theo</a:t>
            </a:r>
            <a:r>
              <a:rPr lang="vi-VN" sz="4800" dirty="0">
                <a:latin typeface="Cambria" panose="02040503050406030204" pitchFamily="18" charset="0"/>
                <a:ea typeface="Cambria" panose="02040503050406030204" pitchFamily="18" charset="0"/>
              </a:rPr>
              <a:t> Nguyễn Chí Ngoan)</a:t>
            </a:r>
            <a:endParaRPr lang="vi-VN" sz="48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14400" y="2400300"/>
            <a:ext cx="4965189" cy="1440371"/>
            <a:chOff x="1080655" y="2358936"/>
            <a:chExt cx="3310126" cy="960247"/>
          </a:xfrm>
        </p:grpSpPr>
        <p:sp>
          <p:nvSpPr>
            <p:cNvPr id="4" name="Rectangle: Rounded Corners 3"/>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panose="020B0604020202020204"/>
                <a:ea typeface="Microsoft YaHei" panose="020B0503020204020204" pitchFamily="34" charset="-122"/>
              </a:endParaRPr>
            </a:p>
          </p:txBody>
        </p:sp>
        <p:sp>
          <p:nvSpPr>
            <p:cNvPr id="5" name="TextBox 4"/>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Microsoft YaHei" panose="020B0503020204020204" pitchFamily="34" charset="-122"/>
                </a:rPr>
                <a:t>Đoạn</a:t>
              </a:r>
              <a:r>
                <a:rPr lang="en-US" sz="7200" b="1" dirty="0">
                  <a:solidFill>
                    <a:prstClr val="black"/>
                  </a:solidFill>
                  <a:latin typeface="Cambria" panose="02040503050406030204" pitchFamily="18" charset="0"/>
                  <a:ea typeface="Microsoft YaHei" panose="020B0503020204020204" pitchFamily="34" charset="-122"/>
                </a:rPr>
                <a:t> 1:</a:t>
              </a:r>
              <a:endParaRPr lang="vi-VN" sz="7200" b="1" dirty="0">
                <a:solidFill>
                  <a:prstClr val="black"/>
                </a:solidFill>
                <a:latin typeface="Cambria" panose="02040503050406030204" pitchFamily="18" charset="0"/>
                <a:ea typeface="Microsoft YaHei" panose="020B0503020204020204" pitchFamily="34" charset="-122"/>
              </a:endParaRPr>
            </a:p>
          </p:txBody>
        </p:sp>
      </p:grpSp>
      <p:sp>
        <p:nvSpPr>
          <p:cNvPr id="8" name="TextBox 7"/>
          <p:cNvSpPr txBox="1"/>
          <p:nvPr/>
        </p:nvSpPr>
        <p:spPr>
          <a:xfrm>
            <a:off x="5436525" y="2638040"/>
            <a:ext cx="11878887" cy="923330"/>
          </a:xfrm>
          <a:prstGeom prst="rect">
            <a:avLst/>
          </a:prstGeom>
          <a:noFill/>
        </p:spPr>
        <p:txBody>
          <a:bodyPr wrap="square" rtlCol="0">
            <a:spAutoFit/>
          </a:bodyPr>
          <a:lstStyle/>
          <a:p>
            <a:pPr defTabSz="1371600"/>
            <a:r>
              <a:rPr lang="vi-VN" sz="5400" b="1" dirty="0">
                <a:solidFill>
                  <a:prstClr val="black"/>
                </a:solidFill>
                <a:latin typeface="Cambria" panose="02040503050406030204" pitchFamily="18" charset="0"/>
              </a:rPr>
              <a:t>Đoạn 1: Từ đầu đến </a:t>
            </a:r>
            <a:r>
              <a:rPr lang="vi-VN" sz="5400" b="1" i="1" dirty="0">
                <a:solidFill>
                  <a:prstClr val="black"/>
                </a:solidFill>
                <a:latin typeface="Cambria" panose="02040503050406030204" pitchFamily="18" charset="0"/>
              </a:rPr>
              <a:t>hình xương cá</a:t>
            </a:r>
            <a:endParaRPr lang="vi-VN" sz="5400" b="1" i="1" dirty="0">
              <a:solidFill>
                <a:prstClr val="black"/>
              </a:solidFill>
              <a:latin typeface="Cambria" panose="02040503050406030204" pitchFamily="18" charset="0"/>
              <a:ea typeface="Microsoft YaHei" panose="020B0503020204020204" pitchFamily="34" charset="-122"/>
            </a:endParaRPr>
          </a:p>
        </p:txBody>
      </p:sp>
      <p:grpSp>
        <p:nvGrpSpPr>
          <p:cNvPr id="9" name="Group 8"/>
          <p:cNvGrpSpPr/>
          <p:nvPr/>
        </p:nvGrpSpPr>
        <p:grpSpPr>
          <a:xfrm>
            <a:off x="914400" y="4381846"/>
            <a:ext cx="4965189" cy="1440371"/>
            <a:chOff x="1080655" y="2358936"/>
            <a:chExt cx="3310126" cy="960247"/>
          </a:xfrm>
        </p:grpSpPr>
        <p:sp>
          <p:nvSpPr>
            <p:cNvPr id="10" name="Rectangle: Rounded Corners 9"/>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panose="020B0604020202020204"/>
                <a:ea typeface="Microsoft YaHei" panose="020B0503020204020204" pitchFamily="34" charset="-122"/>
              </a:endParaRPr>
            </a:p>
          </p:txBody>
        </p:sp>
        <p:sp>
          <p:nvSpPr>
            <p:cNvPr id="11" name="TextBox 10"/>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Microsoft YaHei" panose="020B0503020204020204" pitchFamily="34" charset="-122"/>
                </a:rPr>
                <a:t>Đoạn</a:t>
              </a:r>
              <a:r>
                <a:rPr lang="en-US" sz="7200" b="1" dirty="0">
                  <a:solidFill>
                    <a:prstClr val="black"/>
                  </a:solidFill>
                  <a:latin typeface="Cambria" panose="02040503050406030204" pitchFamily="18" charset="0"/>
                  <a:ea typeface="Microsoft YaHei" panose="020B0503020204020204" pitchFamily="34" charset="-122"/>
                </a:rPr>
                <a:t> 2:</a:t>
              </a:r>
              <a:endParaRPr lang="vi-VN" sz="7200" b="1" dirty="0">
                <a:solidFill>
                  <a:prstClr val="black"/>
                </a:solidFill>
                <a:latin typeface="Cambria" panose="02040503050406030204" pitchFamily="18" charset="0"/>
                <a:ea typeface="Microsoft YaHei" panose="020B0503020204020204" pitchFamily="34" charset="-122"/>
              </a:endParaRPr>
            </a:p>
          </p:txBody>
        </p:sp>
      </p:grpSp>
      <p:grpSp>
        <p:nvGrpSpPr>
          <p:cNvPr id="12" name="Group 11"/>
          <p:cNvGrpSpPr/>
          <p:nvPr/>
        </p:nvGrpSpPr>
        <p:grpSpPr>
          <a:xfrm>
            <a:off x="914400" y="6363393"/>
            <a:ext cx="4965189" cy="1440371"/>
            <a:chOff x="1080655" y="2358936"/>
            <a:chExt cx="3310126" cy="960247"/>
          </a:xfrm>
        </p:grpSpPr>
        <p:sp>
          <p:nvSpPr>
            <p:cNvPr id="13" name="Rectangle: Rounded Corners 12"/>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panose="020B0604020202020204"/>
                <a:ea typeface="Microsoft YaHei" panose="020B0503020204020204" pitchFamily="34" charset="-122"/>
              </a:endParaRPr>
            </a:p>
          </p:txBody>
        </p:sp>
        <p:sp>
          <p:nvSpPr>
            <p:cNvPr id="14" name="TextBox 13"/>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Microsoft YaHei" panose="020B0503020204020204" pitchFamily="34" charset="-122"/>
                </a:rPr>
                <a:t>Đoạn</a:t>
              </a:r>
              <a:r>
                <a:rPr lang="en-US" sz="7200" b="1" dirty="0">
                  <a:solidFill>
                    <a:prstClr val="black"/>
                  </a:solidFill>
                  <a:latin typeface="Cambria" panose="02040503050406030204" pitchFamily="18" charset="0"/>
                  <a:ea typeface="Microsoft YaHei" panose="020B0503020204020204" pitchFamily="34" charset="-122"/>
                </a:rPr>
                <a:t> 3:</a:t>
              </a:r>
              <a:endParaRPr lang="vi-VN" sz="7200" b="1" dirty="0">
                <a:solidFill>
                  <a:prstClr val="black"/>
                </a:solidFill>
                <a:latin typeface="Cambria" panose="02040503050406030204" pitchFamily="18" charset="0"/>
                <a:ea typeface="Microsoft YaHei" panose="020B0503020204020204" pitchFamily="34" charset="-122"/>
              </a:endParaRPr>
            </a:p>
          </p:txBody>
        </p:sp>
      </p:grpSp>
      <p:sp>
        <p:nvSpPr>
          <p:cNvPr id="15" name="TextBox 14"/>
          <p:cNvSpPr txBox="1"/>
          <p:nvPr/>
        </p:nvSpPr>
        <p:spPr>
          <a:xfrm>
            <a:off x="5640186" y="4527252"/>
            <a:ext cx="11878887" cy="923330"/>
          </a:xfrm>
          <a:prstGeom prst="rect">
            <a:avLst/>
          </a:prstGeom>
          <a:noFill/>
        </p:spPr>
        <p:txBody>
          <a:bodyPr wrap="square" rtlCol="0">
            <a:spAutoFit/>
          </a:bodyPr>
          <a:lstStyle/>
          <a:p>
            <a:pPr defTabSz="1371600"/>
            <a:r>
              <a:rPr lang="vi-VN" sz="5400" b="1" dirty="0">
                <a:solidFill>
                  <a:prstClr val="black"/>
                </a:solidFill>
                <a:latin typeface="Cambria" panose="02040503050406030204" pitchFamily="18" charset="0"/>
              </a:rPr>
              <a:t>Tiếp theo đến </a:t>
            </a:r>
            <a:r>
              <a:rPr lang="vi-VN" sz="5400" b="1" i="1" dirty="0">
                <a:solidFill>
                  <a:prstClr val="black"/>
                </a:solidFill>
                <a:latin typeface="Cambria" panose="02040503050406030204" pitchFamily="18" charset="0"/>
              </a:rPr>
              <a:t>người dân Nam Bộ</a:t>
            </a:r>
            <a:endParaRPr lang="vi-VN" sz="5400" b="1" i="1" dirty="0">
              <a:solidFill>
                <a:prstClr val="black"/>
              </a:solidFill>
              <a:latin typeface="Cambria" panose="02040503050406030204" pitchFamily="18" charset="0"/>
              <a:ea typeface="Microsoft YaHei" panose="020B0503020204020204" pitchFamily="34" charset="-122"/>
            </a:endParaRPr>
          </a:p>
        </p:txBody>
      </p:sp>
      <p:sp>
        <p:nvSpPr>
          <p:cNvPr id="16" name="TextBox 15"/>
          <p:cNvSpPr txBox="1"/>
          <p:nvPr/>
        </p:nvSpPr>
        <p:spPr>
          <a:xfrm>
            <a:off x="5640186" y="6552665"/>
            <a:ext cx="12423090" cy="923330"/>
          </a:xfrm>
          <a:prstGeom prst="rect">
            <a:avLst/>
          </a:prstGeom>
          <a:noFill/>
        </p:spPr>
        <p:txBody>
          <a:bodyPr wrap="square" rtlCol="0">
            <a:spAutoFit/>
          </a:bodyPr>
          <a:lstStyle/>
          <a:p>
            <a:pPr defTabSz="1371600"/>
            <a:r>
              <a:rPr lang="en-US" sz="5400" b="1" dirty="0" err="1">
                <a:solidFill>
                  <a:prstClr val="black"/>
                </a:solidFill>
                <a:latin typeface="Cambria" panose="02040503050406030204" pitchFamily="18" charset="0"/>
              </a:rPr>
              <a:t>Tiếp</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theo</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đến</a:t>
            </a:r>
            <a:r>
              <a:rPr lang="en-US" sz="5400" b="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khu</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căn</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cứ</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kháng</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chiến</a:t>
            </a:r>
            <a:r>
              <a:rPr lang="en-US" sz="5400" b="1" i="1" dirty="0">
                <a:solidFill>
                  <a:prstClr val="black"/>
                </a:solidFill>
                <a:latin typeface="Cambria" panose="02040503050406030204" pitchFamily="18" charset="0"/>
              </a:rPr>
              <a:t>.</a:t>
            </a:r>
            <a:endParaRPr lang="vi-VN" sz="5400" b="1" i="1" dirty="0">
              <a:solidFill>
                <a:prstClr val="black"/>
              </a:solidFill>
              <a:latin typeface="Cambria" panose="02040503050406030204" pitchFamily="18" charset="0"/>
              <a:ea typeface="Microsoft YaHei" panose="020B0503020204020204" pitchFamily="34" charset="-122"/>
            </a:endParaRPr>
          </a:p>
        </p:txBody>
      </p:sp>
      <p:pic>
        <p:nvPicPr>
          <p:cNvPr id="6" name="Picture 5"/>
          <p:cNvPicPr>
            <a:picLocks noChangeAspect="1"/>
          </p:cNvPicPr>
          <p:nvPr/>
        </p:nvPicPr>
        <p:blipFill>
          <a:blip r:embed="rId1"/>
          <a:stretch>
            <a:fillRect/>
          </a:stretch>
        </p:blipFill>
        <p:spPr>
          <a:xfrm>
            <a:off x="1981200" y="723900"/>
            <a:ext cx="15024894" cy="1984421"/>
          </a:xfrm>
          <a:prstGeom prst="rect">
            <a:avLst/>
          </a:prstGeom>
        </p:spPr>
      </p:pic>
      <p:grpSp>
        <p:nvGrpSpPr>
          <p:cNvPr id="2" name="Group 1"/>
          <p:cNvGrpSpPr/>
          <p:nvPr/>
        </p:nvGrpSpPr>
        <p:grpSpPr>
          <a:xfrm>
            <a:off x="989214" y="8307028"/>
            <a:ext cx="4965189" cy="1440371"/>
            <a:chOff x="1080655" y="2358936"/>
            <a:chExt cx="3310126" cy="960247"/>
          </a:xfrm>
        </p:grpSpPr>
        <p:sp>
          <p:nvSpPr>
            <p:cNvPr id="7" name="Rectangle: Rounded Corners 6"/>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panose="020B0604020202020204"/>
                <a:ea typeface="Microsoft YaHei" panose="020B0503020204020204" pitchFamily="34" charset="-122"/>
              </a:endParaRPr>
            </a:p>
          </p:txBody>
        </p:sp>
        <p:sp>
          <p:nvSpPr>
            <p:cNvPr id="17" name="TextBox 16"/>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Microsoft YaHei" panose="020B0503020204020204" pitchFamily="34" charset="-122"/>
                </a:rPr>
                <a:t>Đoạn</a:t>
              </a:r>
              <a:r>
                <a:rPr lang="en-US" sz="7200" b="1" dirty="0">
                  <a:solidFill>
                    <a:prstClr val="black"/>
                  </a:solidFill>
                  <a:latin typeface="Cambria" panose="02040503050406030204" pitchFamily="18" charset="0"/>
                  <a:ea typeface="Microsoft YaHei" panose="020B0503020204020204" pitchFamily="34" charset="-122"/>
                </a:rPr>
                <a:t> 4:</a:t>
              </a:r>
              <a:endParaRPr lang="vi-VN" sz="7200" b="1" dirty="0">
                <a:solidFill>
                  <a:prstClr val="black"/>
                </a:solidFill>
                <a:latin typeface="Cambria" panose="02040503050406030204" pitchFamily="18" charset="0"/>
                <a:ea typeface="Microsoft YaHei" panose="020B0503020204020204" pitchFamily="34" charset="-122"/>
              </a:endParaRPr>
            </a:p>
          </p:txBody>
        </p:sp>
      </p:grpSp>
      <p:sp>
        <p:nvSpPr>
          <p:cNvPr id="18" name="TextBox 17"/>
          <p:cNvSpPr txBox="1"/>
          <p:nvPr/>
        </p:nvSpPr>
        <p:spPr>
          <a:xfrm>
            <a:off x="5715000" y="8496300"/>
            <a:ext cx="12423090" cy="923330"/>
          </a:xfrm>
          <a:prstGeom prst="rect">
            <a:avLst/>
          </a:prstGeom>
          <a:noFill/>
        </p:spPr>
        <p:txBody>
          <a:bodyPr wrap="square" rtlCol="0">
            <a:spAutoFit/>
          </a:bodyPr>
          <a:lstStyle/>
          <a:p>
            <a:pPr defTabSz="1371600"/>
            <a:r>
              <a:rPr lang="en-US" sz="5400" b="1" dirty="0" err="1">
                <a:solidFill>
                  <a:prstClr val="black"/>
                </a:solidFill>
                <a:latin typeface="Cambria" panose="02040503050406030204" pitchFamily="18" charset="0"/>
              </a:rPr>
              <a:t>Đoạn</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còn</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lại</a:t>
            </a:r>
            <a:endParaRPr lang="vi-VN" sz="5400" b="1" i="1" dirty="0">
              <a:solidFill>
                <a:prstClr val="black"/>
              </a:solidFill>
              <a:latin typeface="Cambria" panose="02040503050406030204" pitchFamily="18" charset="0"/>
              <a:ea typeface="Microsoft YaHei"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par>
                                <p:cTn id="40" presetID="42"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416513" y="3441468"/>
            <a:ext cx="4420399" cy="1995054"/>
            <a:chOff x="1047403" y="2294312"/>
            <a:chExt cx="4177044" cy="1330036"/>
          </a:xfrm>
        </p:grpSpPr>
        <p:sp>
          <p:nvSpPr>
            <p:cNvPr id="5" name="Rectangle: Rounded Corners 4"/>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000" b="1">
                <a:solidFill>
                  <a:srgbClr val="FFFFFF"/>
                </a:solidFill>
                <a:latin typeface="Cambria" panose="02040503050406030204" pitchFamily="18" charset="0"/>
                <a:ea typeface="Cambria" panose="02040503050406030204" pitchFamily="18" charset="0"/>
              </a:endParaRPr>
            </a:p>
          </p:txBody>
        </p:sp>
        <p:sp>
          <p:nvSpPr>
            <p:cNvPr id="6" name="TextBox 5"/>
            <p:cNvSpPr txBox="1"/>
            <p:nvPr/>
          </p:nvSpPr>
          <p:spPr>
            <a:xfrm>
              <a:off x="1068085" y="2565400"/>
              <a:ext cx="4156362" cy="553998"/>
            </a:xfrm>
            <a:prstGeom prst="rect">
              <a:avLst/>
            </a:prstGeom>
            <a:noFill/>
          </p:spPr>
          <p:txBody>
            <a:bodyPr wrap="square" rtlCol="0">
              <a:spAutoFit/>
            </a:bodyPr>
            <a:lstStyle/>
            <a:p>
              <a:pPr algn="ctr" defTabSz="1371600"/>
              <a:r>
                <a:rPr lang="en-US" sz="4800" b="1" i="1" kern="0" dirty="0" err="1">
                  <a:effectLst/>
                  <a:latin typeface="Cambria" panose="02040503050406030204" pitchFamily="18" charset="0"/>
                  <a:ea typeface="Cambria" panose="02040503050406030204" pitchFamily="18" charset="0"/>
                </a:rPr>
                <a:t>chiếc</a:t>
              </a:r>
              <a:r>
                <a:rPr lang="en-US" sz="4800" b="1" i="1" kern="0" dirty="0">
                  <a:effectLst/>
                  <a:latin typeface="Cambria" panose="02040503050406030204" pitchFamily="18" charset="0"/>
                  <a:ea typeface="Cambria" panose="02040503050406030204" pitchFamily="18" charset="0"/>
                </a:rPr>
                <a:t> “</a:t>
              </a:r>
              <a:r>
                <a:rPr lang="en-US" sz="4800" b="1" i="1" kern="0" dirty="0" err="1">
                  <a:effectLst/>
                  <a:latin typeface="Cambria" panose="02040503050406030204" pitchFamily="18" charset="0"/>
                  <a:ea typeface="Cambria" panose="02040503050406030204" pitchFamily="18" charset="0"/>
                </a:rPr>
                <a:t>cong</a:t>
              </a:r>
              <a:r>
                <a:rPr lang="en-US" sz="4800" b="1" i="1" kern="0" dirty="0">
                  <a:effectLst/>
                  <a:latin typeface="Cambria" panose="02040503050406030204" pitchFamily="18" charset="0"/>
                  <a:ea typeface="Cambria" panose="02040503050406030204" pitchFamily="18" charset="0"/>
                </a:rPr>
                <a:t>”</a:t>
              </a:r>
              <a:endParaRPr lang="vi-VN" sz="23900" b="1" i="1" dirty="0">
                <a:solidFill>
                  <a:prstClr val="black"/>
                </a:solidFill>
                <a:latin typeface="Cambria" panose="02040503050406030204" pitchFamily="18" charset="0"/>
                <a:ea typeface="Cambria" panose="02040503050406030204" pitchFamily="18" charset="0"/>
              </a:endParaRPr>
            </a:p>
          </p:txBody>
        </p:sp>
      </p:grpSp>
      <p:grpSp>
        <p:nvGrpSpPr>
          <p:cNvPr id="8" name="Group 7"/>
          <p:cNvGrpSpPr/>
          <p:nvPr/>
        </p:nvGrpSpPr>
        <p:grpSpPr>
          <a:xfrm>
            <a:off x="8229601" y="3410106"/>
            <a:ext cx="7010400" cy="1995054"/>
            <a:chOff x="1047403" y="2294312"/>
            <a:chExt cx="4156363" cy="1330036"/>
          </a:xfrm>
        </p:grpSpPr>
        <p:sp>
          <p:nvSpPr>
            <p:cNvPr id="9" name="Rectangle: Rounded Corners 8"/>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000" b="1">
                <a:solidFill>
                  <a:srgbClr val="FFFFFF"/>
                </a:solidFill>
                <a:latin typeface="Cambria" panose="02040503050406030204" pitchFamily="18" charset="0"/>
                <a:ea typeface="Cambria" panose="02040503050406030204" pitchFamily="18" charset="0"/>
              </a:endParaRPr>
            </a:p>
          </p:txBody>
        </p:sp>
        <p:sp>
          <p:nvSpPr>
            <p:cNvPr id="10" name="TextBox 9"/>
            <p:cNvSpPr txBox="1"/>
            <p:nvPr/>
          </p:nvSpPr>
          <p:spPr>
            <a:xfrm>
              <a:off x="1318470" y="2506942"/>
              <a:ext cx="3523872" cy="615553"/>
            </a:xfrm>
            <a:prstGeom prst="rect">
              <a:avLst/>
            </a:prstGeom>
            <a:noFill/>
          </p:spPr>
          <p:txBody>
            <a:bodyPr wrap="square" rtlCol="0">
              <a:spAutoFit/>
            </a:bodyPr>
            <a:lstStyle/>
            <a:p>
              <a:pPr algn="ctr" defTabSz="1371600"/>
              <a:r>
                <a:rPr lang="en-US" sz="5400" b="1" i="1" kern="0" dirty="0" err="1">
                  <a:effectLst/>
                  <a:latin typeface="Cambria" panose="02040503050406030204" pitchFamily="18" charset="0"/>
                  <a:ea typeface="Cambria" panose="02040503050406030204" pitchFamily="18" charset="0"/>
                </a:rPr>
                <a:t>bông</a:t>
              </a:r>
              <a:r>
                <a:rPr lang="en-US" sz="5400" b="1" i="1" kern="0" dirty="0">
                  <a:effectLst/>
                  <a:latin typeface="Cambria" panose="02040503050406030204" pitchFamily="18" charset="0"/>
                  <a:ea typeface="Cambria" panose="02040503050406030204" pitchFamily="18" charset="0"/>
                </a:rPr>
                <a:t> </a:t>
              </a:r>
              <a:r>
                <a:rPr lang="en-US" sz="5400" b="1" i="1" kern="0" dirty="0" err="1">
                  <a:effectLst/>
                  <a:latin typeface="Cambria" panose="02040503050406030204" pitchFamily="18" charset="0"/>
                  <a:ea typeface="Cambria" panose="02040503050406030204" pitchFamily="18" charset="0"/>
                </a:rPr>
                <a:t>điên</a:t>
              </a:r>
              <a:r>
                <a:rPr lang="en-US" sz="5400" b="1" i="1" kern="0" dirty="0">
                  <a:effectLst/>
                  <a:latin typeface="Cambria" panose="02040503050406030204" pitchFamily="18" charset="0"/>
                  <a:ea typeface="Cambria" panose="02040503050406030204" pitchFamily="18" charset="0"/>
                </a:rPr>
                <a:t> </a:t>
              </a:r>
              <a:r>
                <a:rPr lang="en-US" sz="5400" b="1" i="1" kern="0" dirty="0" err="1">
                  <a:effectLst/>
                  <a:latin typeface="Cambria" panose="02040503050406030204" pitchFamily="18" charset="0"/>
                  <a:ea typeface="Cambria" panose="02040503050406030204" pitchFamily="18" charset="0"/>
                </a:rPr>
                <a:t>điển</a:t>
              </a:r>
              <a:endParaRPr lang="vi-VN" sz="28700" b="1" i="1" dirty="0">
                <a:solidFill>
                  <a:prstClr val="black"/>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2514600" y="6057900"/>
            <a:ext cx="4822486" cy="1995054"/>
            <a:chOff x="1047403" y="2294312"/>
            <a:chExt cx="4156363" cy="1330036"/>
          </a:xfrm>
        </p:grpSpPr>
        <p:sp>
          <p:nvSpPr>
            <p:cNvPr id="12" name="Rectangle: Rounded Corners 11"/>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7200" b="1">
                <a:solidFill>
                  <a:srgbClr val="FFFFFF"/>
                </a:solidFill>
                <a:latin typeface="Cambria" panose="02040503050406030204" pitchFamily="18" charset="0"/>
                <a:ea typeface="Cambria" panose="02040503050406030204" pitchFamily="18" charset="0"/>
              </a:endParaRPr>
            </a:p>
          </p:txBody>
        </p:sp>
        <p:sp>
          <p:nvSpPr>
            <p:cNvPr id="13" name="TextBox 12"/>
            <p:cNvSpPr txBox="1"/>
            <p:nvPr/>
          </p:nvSpPr>
          <p:spPr>
            <a:xfrm>
              <a:off x="1578764" y="2522923"/>
              <a:ext cx="3215214" cy="677109"/>
            </a:xfrm>
            <a:prstGeom prst="rect">
              <a:avLst/>
            </a:prstGeom>
            <a:noFill/>
          </p:spPr>
          <p:txBody>
            <a:bodyPr wrap="square" rtlCol="0">
              <a:spAutoFit/>
            </a:bodyPr>
            <a:lstStyle/>
            <a:p>
              <a:pPr algn="ctr" defTabSz="1371600"/>
              <a:r>
                <a:rPr lang="en-US" sz="6000" b="1" i="1" kern="0" dirty="0" err="1">
                  <a:effectLst/>
                  <a:latin typeface="Cambria" panose="02040503050406030204" pitchFamily="18" charset="0"/>
                  <a:ea typeface="Cambria" panose="02040503050406030204" pitchFamily="18" charset="0"/>
                </a:rPr>
                <a:t>rộn</a:t>
              </a:r>
              <a:r>
                <a:rPr lang="en-US" sz="6000" b="1" i="1" kern="0" dirty="0">
                  <a:effectLst/>
                  <a:latin typeface="Cambria" panose="02040503050406030204" pitchFamily="18" charset="0"/>
                  <a:ea typeface="Cambria" panose="02040503050406030204" pitchFamily="18" charset="0"/>
                </a:rPr>
                <a:t> </a:t>
              </a:r>
              <a:r>
                <a:rPr lang="en-US" sz="6000" b="1" i="1" kern="0" dirty="0" err="1">
                  <a:effectLst/>
                  <a:latin typeface="Cambria" panose="02040503050406030204" pitchFamily="18" charset="0"/>
                  <a:ea typeface="Cambria" panose="02040503050406030204" pitchFamily="18" charset="0"/>
                </a:rPr>
                <a:t>ràng</a:t>
              </a:r>
              <a:endParaRPr lang="vi-VN" sz="34400" b="1" i="1" dirty="0">
                <a:solidFill>
                  <a:prstClr val="black"/>
                </a:solidFill>
                <a:latin typeface="Cambria" panose="02040503050406030204" pitchFamily="18" charset="0"/>
                <a:ea typeface="Cambria" panose="02040503050406030204" pitchFamily="18" charset="0"/>
              </a:endParaRPr>
            </a:p>
          </p:txBody>
        </p:sp>
      </p:grpSp>
      <p:grpSp>
        <p:nvGrpSpPr>
          <p:cNvPr id="14" name="Group 13"/>
          <p:cNvGrpSpPr/>
          <p:nvPr/>
        </p:nvGrpSpPr>
        <p:grpSpPr>
          <a:xfrm>
            <a:off x="9372601" y="6043467"/>
            <a:ext cx="5238686" cy="1995054"/>
            <a:chOff x="1047403" y="2294312"/>
            <a:chExt cx="4156363" cy="1330036"/>
          </a:xfrm>
        </p:grpSpPr>
        <p:sp>
          <p:nvSpPr>
            <p:cNvPr id="15" name="Rectangle: Rounded Corners 14"/>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7200" b="1">
                <a:solidFill>
                  <a:srgbClr val="FFFFFF"/>
                </a:solidFill>
                <a:latin typeface="Cambria" panose="02040503050406030204" pitchFamily="18" charset="0"/>
                <a:ea typeface="Cambria" panose="02040503050406030204" pitchFamily="18" charset="0"/>
              </a:endParaRPr>
            </a:p>
          </p:txBody>
        </p:sp>
        <p:sp>
          <p:nvSpPr>
            <p:cNvPr id="16" name="TextBox 15"/>
            <p:cNvSpPr txBox="1"/>
            <p:nvPr/>
          </p:nvSpPr>
          <p:spPr>
            <a:xfrm>
              <a:off x="1591515" y="2543830"/>
              <a:ext cx="3037525" cy="677109"/>
            </a:xfrm>
            <a:prstGeom prst="rect">
              <a:avLst/>
            </a:prstGeom>
            <a:noFill/>
          </p:spPr>
          <p:txBody>
            <a:bodyPr wrap="square" rtlCol="0">
              <a:spAutoFit/>
            </a:bodyPr>
            <a:lstStyle/>
            <a:p>
              <a:pPr algn="ctr" defTabSz="1371600"/>
              <a:r>
                <a:rPr lang="en-US" sz="6000" b="1" i="1" kern="0" dirty="0" err="1">
                  <a:effectLst/>
                  <a:latin typeface="Cambria" panose="02040503050406030204" pitchFamily="18" charset="0"/>
                  <a:ea typeface="Cambria" panose="02040503050406030204" pitchFamily="18" charset="0"/>
                </a:rPr>
                <a:t>giăng</a:t>
              </a:r>
              <a:r>
                <a:rPr lang="en-US" sz="6000" b="1" i="1" kern="0" dirty="0">
                  <a:effectLst/>
                  <a:latin typeface="Cambria" panose="02040503050406030204" pitchFamily="18" charset="0"/>
                  <a:ea typeface="Cambria" panose="02040503050406030204" pitchFamily="18" charset="0"/>
                </a:rPr>
                <a:t> </a:t>
              </a:r>
              <a:r>
                <a:rPr lang="en-US" sz="6000" b="1" i="1" kern="0" dirty="0" err="1">
                  <a:effectLst/>
                  <a:latin typeface="Cambria" panose="02040503050406030204" pitchFamily="18" charset="0"/>
                  <a:ea typeface="Cambria" panose="02040503050406030204" pitchFamily="18" charset="0"/>
                </a:rPr>
                <a:t>câu</a:t>
              </a:r>
              <a:endParaRPr lang="vi-VN" sz="34400" b="1" i="1" dirty="0">
                <a:solidFill>
                  <a:prstClr val="black"/>
                </a:solidFill>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rotWithShape="1">
          <a:blip r:embed="rId1"/>
          <a:srcRect l="11782" r="12255" b="1491"/>
          <a:stretch>
            <a:fillRect/>
          </a:stretch>
        </p:blipFill>
        <p:spPr>
          <a:xfrm>
            <a:off x="3190904" y="1019012"/>
            <a:ext cx="11420382" cy="20719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295400" y="2933700"/>
            <a:ext cx="15665912" cy="2743202"/>
            <a:chOff x="1047403" y="2244023"/>
            <a:chExt cx="9493333" cy="1828801"/>
          </a:xfrm>
        </p:grpSpPr>
        <p:sp>
          <p:nvSpPr>
            <p:cNvPr id="5" name="Rectangle: Rounded Corners 4"/>
            <p:cNvSpPr/>
            <p:nvPr/>
          </p:nvSpPr>
          <p:spPr>
            <a:xfrm>
              <a:off x="1047403" y="2244023"/>
              <a:ext cx="9493333" cy="1828801"/>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panose="020B0604020202020204"/>
                <a:ea typeface="Microsoft YaHei" panose="020B0503020204020204" pitchFamily="34" charset="-122"/>
              </a:endParaRPr>
            </a:p>
          </p:txBody>
        </p:sp>
        <p:sp>
          <p:nvSpPr>
            <p:cNvPr id="6" name="TextBox 5"/>
            <p:cNvSpPr txBox="1"/>
            <p:nvPr/>
          </p:nvSpPr>
          <p:spPr>
            <a:xfrm>
              <a:off x="1259324" y="2319712"/>
              <a:ext cx="9164704" cy="1723548"/>
            </a:xfrm>
            <a:prstGeom prst="rect">
              <a:avLst/>
            </a:prstGeom>
            <a:noFill/>
          </p:spPr>
          <p:txBody>
            <a:bodyPr wrap="square" rtlCol="0">
              <a:spAutoFit/>
            </a:bodyPr>
            <a:lstStyle/>
            <a:p>
              <a:pPr algn="just" defTabSz="1371600"/>
              <a:r>
                <a:rPr lang="vi-VN" sz="5400" b="1" dirty="0">
                  <a:solidFill>
                    <a:srgbClr val="000000"/>
                  </a:solidFill>
                  <a:latin typeface="Cambria" panose="02040503050406030204" pitchFamily="18" charset="0"/>
                  <a:ea typeface="Microsoft YaHei" panose="020B0503020204020204" pitchFamily="34" charset="-122"/>
                </a:rPr>
                <a:t>Để xuồng được vững chắc,</a:t>
              </a:r>
              <a:r>
                <a:rPr lang="vi-VN" sz="5400" b="1" dirty="0">
                  <a:solidFill>
                    <a:srgbClr val="FF0000"/>
                  </a:solidFill>
                  <a:latin typeface="Cambria" panose="02040503050406030204" pitchFamily="18" charset="0"/>
                  <a:ea typeface="Microsoft YaHei" panose="020B0503020204020204" pitchFamily="34" charset="-122"/>
                </a:rPr>
                <a:t>/</a:t>
              </a:r>
              <a:r>
                <a:rPr lang="vi-VN" sz="5400" b="1" dirty="0">
                  <a:solidFill>
                    <a:srgbClr val="000000"/>
                  </a:solidFill>
                  <a:latin typeface="Cambria" panose="02040503050406030204" pitchFamily="18" charset="0"/>
                  <a:ea typeface="Microsoft YaHei" panose="020B0503020204020204" pitchFamily="34" charset="-122"/>
                </a:rPr>
                <a:t> người ta dùng những chiếc “cong”</a:t>
              </a:r>
              <a:r>
                <a:rPr lang="vi-VN" sz="5400" b="1" dirty="0">
                  <a:solidFill>
                    <a:srgbClr val="FF0000"/>
                  </a:solidFill>
                  <a:latin typeface="Cambria" panose="02040503050406030204" pitchFamily="18" charset="0"/>
                  <a:ea typeface="Microsoft YaHei" panose="020B0503020204020204" pitchFamily="34" charset="-122"/>
                </a:rPr>
                <a:t>/</a:t>
              </a:r>
              <a:r>
                <a:rPr lang="vi-VN" sz="5400" b="1" dirty="0">
                  <a:solidFill>
                    <a:srgbClr val="000000"/>
                  </a:solidFill>
                  <a:latin typeface="Cambria" panose="02040503050406030204" pitchFamily="18" charset="0"/>
                  <a:ea typeface="Microsoft YaHei" panose="020B0503020204020204" pitchFamily="34" charset="-122"/>
                </a:rPr>
                <a:t> đóng vào bên trong lòng xuồng,</a:t>
              </a:r>
              <a:r>
                <a:rPr lang="vi-VN" sz="5400" b="1" dirty="0">
                  <a:solidFill>
                    <a:srgbClr val="FF0000"/>
                  </a:solidFill>
                  <a:latin typeface="Cambria" panose="02040503050406030204" pitchFamily="18" charset="0"/>
                  <a:ea typeface="Microsoft YaHei" panose="020B0503020204020204" pitchFamily="34" charset="-122"/>
                </a:rPr>
                <a:t>/</a:t>
              </a:r>
              <a:r>
                <a:rPr lang="vi-VN" sz="5400" b="1" dirty="0">
                  <a:solidFill>
                    <a:srgbClr val="000000"/>
                  </a:solidFill>
                  <a:latin typeface="Cambria" panose="02040503050406030204" pitchFamily="18" charset="0"/>
                  <a:ea typeface="Microsoft YaHei" panose="020B0503020204020204" pitchFamily="34" charset="-122"/>
                </a:rPr>
                <a:t> tạo thành bộ khung</a:t>
              </a:r>
              <a:r>
                <a:rPr lang="vi-VN" sz="5400" b="1" dirty="0">
                  <a:solidFill>
                    <a:srgbClr val="FF0000"/>
                  </a:solidFill>
                  <a:latin typeface="Cambria" panose="02040503050406030204" pitchFamily="18" charset="0"/>
                  <a:ea typeface="Microsoft YaHei" panose="020B0503020204020204" pitchFamily="34" charset="-122"/>
                </a:rPr>
                <a:t>/</a:t>
              </a:r>
              <a:r>
                <a:rPr lang="vi-VN" sz="5400" b="1" dirty="0">
                  <a:solidFill>
                    <a:srgbClr val="000000"/>
                  </a:solidFill>
                  <a:latin typeface="Cambria" panose="02040503050406030204" pitchFamily="18" charset="0"/>
                  <a:ea typeface="Microsoft YaHei" panose="020B0503020204020204" pitchFamily="34" charset="-122"/>
                </a:rPr>
                <a:t> hình xương cá. </a:t>
              </a:r>
              <a:endParaRPr lang="vi-VN" sz="5400" b="1" i="1" dirty="0">
                <a:solidFill>
                  <a:srgbClr val="C00000"/>
                </a:solidFill>
                <a:latin typeface="Cambria" panose="02040503050406030204" pitchFamily="18" charset="0"/>
                <a:ea typeface="Microsoft YaHei" panose="020B0503020204020204" pitchFamily="34" charset="-122"/>
              </a:endParaRPr>
            </a:p>
          </p:txBody>
        </p:sp>
      </p:grpSp>
      <p:pic>
        <p:nvPicPr>
          <p:cNvPr id="2" name="Picture 1"/>
          <p:cNvPicPr>
            <a:picLocks noChangeAspect="1"/>
          </p:cNvPicPr>
          <p:nvPr/>
        </p:nvPicPr>
        <p:blipFill>
          <a:blip r:embed="rId1"/>
          <a:stretch>
            <a:fillRect/>
          </a:stretch>
        </p:blipFill>
        <p:spPr>
          <a:xfrm>
            <a:off x="2438400" y="876300"/>
            <a:ext cx="13205240" cy="18474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023999" y="3391592"/>
            <a:ext cx="14240000" cy="4438998"/>
            <a:chOff x="1047403" y="2294312"/>
            <a:chExt cx="9493333" cy="2959332"/>
          </a:xfrm>
        </p:grpSpPr>
        <p:sp>
          <p:nvSpPr>
            <p:cNvPr id="5" name="Rectangle: Rounded Corners 4"/>
            <p:cNvSpPr/>
            <p:nvPr/>
          </p:nvSpPr>
          <p:spPr>
            <a:xfrm>
              <a:off x="1047403" y="2294312"/>
              <a:ext cx="9493333" cy="2959332"/>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panose="020B0604020202020204"/>
                <a:ea typeface="Microsoft YaHei" panose="020B0503020204020204" pitchFamily="34" charset="-122"/>
              </a:endParaRPr>
            </a:p>
          </p:txBody>
        </p:sp>
        <p:sp>
          <p:nvSpPr>
            <p:cNvPr id="6" name="TextBox 5"/>
            <p:cNvSpPr txBox="1"/>
            <p:nvPr/>
          </p:nvSpPr>
          <p:spPr>
            <a:xfrm>
              <a:off x="1376032" y="2496705"/>
              <a:ext cx="9164704" cy="2523768"/>
            </a:xfrm>
            <a:prstGeom prst="rect">
              <a:avLst/>
            </a:prstGeom>
            <a:noFill/>
          </p:spPr>
          <p:txBody>
            <a:bodyPr wrap="square" rtlCol="0">
              <a:spAutoFit/>
            </a:bodyPr>
            <a:lstStyle/>
            <a:p>
              <a:pPr algn="just" defTabSz="1371600"/>
              <a:r>
                <a:rPr lang="en-US" sz="6000" dirty="0">
                  <a:solidFill>
                    <a:prstClr val="black"/>
                  </a:solidFill>
                  <a:latin typeface="Cambria" panose="02040503050406030204" pitchFamily="18" charset="0"/>
                  <a:ea typeface="Microsoft YaHei" panose="020B0503020204020204" pitchFamily="34" charset="-122"/>
                </a:rPr>
                <a:t>   </a:t>
              </a:r>
              <a:r>
                <a:rPr lang="vi-VN" sz="6000" dirty="0">
                  <a:solidFill>
                    <a:prstClr val="black"/>
                  </a:solidFill>
                  <a:latin typeface="Cambria" panose="02040503050406030204" pitchFamily="18" charset="0"/>
                  <a:ea typeface="Microsoft YaHei" panose="020B0503020204020204" pitchFamily="34" charset="-122"/>
                </a:rPr>
                <a:t>Và mỗi sớm mai,</a:t>
              </a:r>
              <a:r>
                <a:rPr lang="vi-VN" sz="6000" dirty="0">
                  <a:solidFill>
                    <a:srgbClr val="FF0000"/>
                  </a:solidFill>
                  <a:latin typeface="Cambria" panose="02040503050406030204" pitchFamily="18" charset="0"/>
                  <a:ea typeface="Microsoft YaHei" panose="020B0503020204020204" pitchFamily="34" charset="-122"/>
                </a:rPr>
                <a:t>/</a:t>
              </a:r>
              <a:r>
                <a:rPr lang="vi-VN" sz="6000" dirty="0">
                  <a:solidFill>
                    <a:prstClr val="black"/>
                  </a:solidFill>
                  <a:latin typeface="Cambria" panose="02040503050406030204" pitchFamily="18" charset="0"/>
                  <a:ea typeface="Microsoft YaHei" panose="020B0503020204020204" pitchFamily="34" charset="-122"/>
                </a:rPr>
                <a:t> trên nhánh sông quê,</a:t>
              </a:r>
              <a:r>
                <a:rPr lang="vi-VN" sz="6000" dirty="0">
                  <a:solidFill>
                    <a:srgbClr val="FF0000"/>
                  </a:solidFill>
                  <a:latin typeface="Cambria" panose="02040503050406030204" pitchFamily="18" charset="0"/>
                  <a:ea typeface="Microsoft YaHei" panose="020B0503020204020204" pitchFamily="34" charset="-122"/>
                </a:rPr>
                <a:t>/</a:t>
              </a:r>
              <a:r>
                <a:rPr lang="vi-VN" sz="6000" dirty="0">
                  <a:solidFill>
                    <a:prstClr val="black"/>
                  </a:solidFill>
                  <a:latin typeface="Cambria" panose="02040503050406030204" pitchFamily="18" charset="0"/>
                  <a:ea typeface="Microsoft YaHei" panose="020B0503020204020204" pitchFamily="34" charset="-122"/>
                </a:rPr>
                <a:t> những chiếc xuồng ba lá</a:t>
              </a:r>
              <a:r>
                <a:rPr lang="vi-VN" sz="6000" dirty="0">
                  <a:solidFill>
                    <a:srgbClr val="FF0000"/>
                  </a:solidFill>
                  <a:latin typeface="Cambria" panose="02040503050406030204" pitchFamily="18" charset="0"/>
                  <a:ea typeface="Microsoft YaHei" panose="020B0503020204020204" pitchFamily="34" charset="-122"/>
                </a:rPr>
                <a:t>/</a:t>
              </a:r>
              <a:r>
                <a:rPr lang="vi-VN" sz="6000" dirty="0">
                  <a:solidFill>
                    <a:prstClr val="black"/>
                  </a:solidFill>
                  <a:latin typeface="Cambria" panose="02040503050406030204" pitchFamily="18" charset="0"/>
                  <a:ea typeface="Microsoft YaHei" panose="020B0503020204020204" pitchFamily="34" charset="-122"/>
                </a:rPr>
                <a:t> theo dòng nước toả đi,</a:t>
              </a:r>
              <a:r>
                <a:rPr lang="vi-VN" sz="6000" dirty="0">
                  <a:solidFill>
                    <a:srgbClr val="FF0000"/>
                  </a:solidFill>
                  <a:latin typeface="Cambria" panose="02040503050406030204" pitchFamily="18" charset="0"/>
                  <a:ea typeface="Microsoft YaHei" panose="020B0503020204020204" pitchFamily="34" charset="-122"/>
                </a:rPr>
                <a:t>/ </a:t>
              </a:r>
              <a:r>
                <a:rPr lang="vi-VN" sz="6000" dirty="0">
                  <a:solidFill>
                    <a:prstClr val="black"/>
                  </a:solidFill>
                  <a:latin typeface="Cambria" panose="02040503050406030204" pitchFamily="18" charset="0"/>
                  <a:ea typeface="Microsoft YaHei" panose="020B0503020204020204" pitchFamily="34" charset="-122"/>
                </a:rPr>
                <a:t>chở đầy ước mơ, khát vọng</a:t>
              </a:r>
              <a:r>
                <a:rPr lang="vi-VN" sz="6000" dirty="0">
                  <a:solidFill>
                    <a:srgbClr val="FF0000"/>
                  </a:solidFill>
                  <a:latin typeface="Cambria" panose="02040503050406030204" pitchFamily="18" charset="0"/>
                  <a:ea typeface="Microsoft YaHei" panose="020B0503020204020204" pitchFamily="34" charset="-122"/>
                </a:rPr>
                <a:t>/</a:t>
              </a:r>
              <a:r>
                <a:rPr lang="vi-VN" sz="6000" dirty="0">
                  <a:solidFill>
                    <a:prstClr val="black"/>
                  </a:solidFill>
                  <a:latin typeface="Cambria" panose="02040503050406030204" pitchFamily="18" charset="0"/>
                  <a:ea typeface="Microsoft YaHei" panose="020B0503020204020204" pitchFamily="34" charset="-122"/>
                </a:rPr>
                <a:t> của tình đất,</a:t>
              </a:r>
              <a:r>
                <a:rPr lang="en-US" sz="6000" dirty="0">
                  <a:solidFill>
                    <a:srgbClr val="FF0000"/>
                  </a:solidFill>
                  <a:latin typeface="Cambria" panose="02040503050406030204" pitchFamily="18" charset="0"/>
                  <a:ea typeface="Microsoft YaHei" panose="020B0503020204020204" pitchFamily="34" charset="-122"/>
                </a:rPr>
                <a:t>/</a:t>
              </a:r>
              <a:r>
                <a:rPr lang="vi-VN" sz="6000" dirty="0">
                  <a:solidFill>
                    <a:prstClr val="black"/>
                  </a:solidFill>
                  <a:latin typeface="Cambria" panose="02040503050406030204" pitchFamily="18" charset="0"/>
                  <a:ea typeface="Microsoft YaHei" panose="020B0503020204020204" pitchFamily="34" charset="-122"/>
                </a:rPr>
                <a:t> tình người phương Nam.</a:t>
              </a:r>
              <a:r>
                <a:rPr lang="en-US" sz="6000" dirty="0">
                  <a:solidFill>
                    <a:srgbClr val="FF0000"/>
                  </a:solidFill>
                  <a:latin typeface="Cambria" panose="02040503050406030204" pitchFamily="18" charset="0"/>
                  <a:ea typeface="Microsoft YaHei" panose="020B0503020204020204" pitchFamily="34" charset="-122"/>
                </a:rPr>
                <a:t>//</a:t>
              </a:r>
              <a:endParaRPr lang="vi-VN" sz="6000" b="1" i="1" dirty="0">
                <a:solidFill>
                  <a:srgbClr val="FF0000"/>
                </a:solidFill>
                <a:latin typeface="Cambria" panose="02040503050406030204" pitchFamily="18" charset="0"/>
                <a:ea typeface="Microsoft YaHei" panose="020B0503020204020204" pitchFamily="34" charset="-122"/>
              </a:endParaRPr>
            </a:p>
          </p:txBody>
        </p:sp>
      </p:grpSp>
      <p:pic>
        <p:nvPicPr>
          <p:cNvPr id="2" name="Picture 1"/>
          <p:cNvPicPr>
            <a:picLocks noChangeAspect="1"/>
          </p:cNvPicPr>
          <p:nvPr/>
        </p:nvPicPr>
        <p:blipFill>
          <a:blip r:embed="rId1"/>
          <a:stretch>
            <a:fillRect/>
          </a:stretch>
        </p:blipFill>
        <p:spPr>
          <a:xfrm>
            <a:off x="1873450" y="1136495"/>
            <a:ext cx="15034040" cy="21033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426460" y="593510"/>
            <a:ext cx="8697191" cy="4703069"/>
            <a:chOff x="457200" y="1176848"/>
            <a:chExt cx="5798127" cy="3135379"/>
          </a:xfrm>
        </p:grpSpPr>
        <p:grpSp>
          <p:nvGrpSpPr>
            <p:cNvPr id="32" name="Group 31"/>
            <p:cNvGrpSpPr/>
            <p:nvPr/>
          </p:nvGrpSpPr>
          <p:grpSpPr>
            <a:xfrm>
              <a:off x="457200" y="1922318"/>
              <a:ext cx="5798127" cy="2389909"/>
              <a:chOff x="602672" y="2483427"/>
              <a:chExt cx="5922819" cy="2389909"/>
            </a:xfrm>
            <a:solidFill>
              <a:srgbClr val="FFFFCC"/>
            </a:solidFill>
          </p:grpSpPr>
          <p:sp>
            <p:nvSpPr>
              <p:cNvPr id="34" name="Rectangle: Rounded Corners 6"/>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371600"/>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Phân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công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theo</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đoạn</a:t>
                </a:r>
                <a:r>
                  <a:rPr lang="en-US" sz="4800" dirty="0">
                    <a:solidFill>
                      <a:prstClr val="black"/>
                    </a:solidFill>
                    <a:latin typeface="Calibri" panose="020F0502020204030204" pitchFamily="34" charset="0"/>
                    <a:cs typeface="Calibri" panose="020F0502020204030204" pitchFamily="34" charset="0"/>
                  </a:rPr>
                  <a:t>.</a:t>
                </a:r>
                <a:endParaRPr lang="en-US" sz="4800" dirty="0">
                  <a:solidFill>
                    <a:prstClr val="black"/>
                  </a:solidFill>
                  <a:latin typeface="Calibri" panose="020F0502020204030204" pitchFamily="34" charset="0"/>
                  <a:cs typeface="Calibri" panose="020F0502020204030204" pitchFamily="34" charset="0"/>
                </a:endParaRPr>
              </a:p>
              <a:p>
                <a:pPr algn="just" defTabSz="1371600"/>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Tất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cả</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thành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viên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đều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a:t>
                </a:r>
                <a:endParaRPr lang="en-US" sz="4800" dirty="0">
                  <a:solidFill>
                    <a:prstClr val="black"/>
                  </a:solidFill>
                  <a:latin typeface="Calibri" panose="020F0502020204030204" pitchFamily="34" charset="0"/>
                  <a:cs typeface="Calibri" panose="020F0502020204030204" pitchFamily="34" charset="0"/>
                </a:endParaRPr>
              </a:p>
              <a:p>
                <a:pPr algn="just" defTabSz="1371600"/>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Giải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nghĩa</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từ</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cùng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nhau</a:t>
                </a:r>
                <a:r>
                  <a:rPr lang="en-US" sz="4800" dirty="0">
                    <a:solidFill>
                      <a:prstClr val="black"/>
                    </a:solidFill>
                    <a:latin typeface="Calibri" panose="020F0502020204030204" pitchFamily="34" charset="0"/>
                    <a:cs typeface="Calibri" panose="020F0502020204030204" pitchFamily="34" charset="0"/>
                  </a:rPr>
                  <a:t>.</a:t>
                </a:r>
                <a:endParaRPr lang="en-US" sz="4800" dirty="0">
                  <a:solidFill>
                    <a:prstClr val="black"/>
                  </a:solidFill>
                  <a:latin typeface="Calibri" panose="020F0502020204030204" pitchFamily="34" charset="0"/>
                  <a:cs typeface="Calibri" panose="020F0502020204030204" pitchFamily="34" charset="0"/>
                </a:endParaRPr>
              </a:p>
            </p:txBody>
          </p:sp>
          <p:pic>
            <p:nvPicPr>
              <p:cNvPr id="35" name="Picture 34"/>
              <p:cNvPicPr>
                <a:picLocks noChangeAspect="1"/>
              </p:cNvPicPr>
              <p:nvPr/>
            </p:nvPicPr>
            <p:blipFill>
              <a:blip r:embed="rId1"/>
              <a:stretch>
                <a:fillRect/>
              </a:stretch>
            </p:blipFill>
            <p:spPr>
              <a:xfrm flipH="1">
                <a:off x="907221" y="2770898"/>
                <a:ext cx="609091" cy="609091"/>
              </a:xfrm>
              <a:prstGeom prst="rect">
                <a:avLst/>
              </a:prstGeom>
              <a:grpFill/>
              <a:ln>
                <a:noFill/>
              </a:ln>
            </p:spPr>
          </p:pic>
          <p:pic>
            <p:nvPicPr>
              <p:cNvPr id="36" name="Picture 35"/>
              <p:cNvPicPr>
                <a:picLocks noChangeAspect="1"/>
              </p:cNvPicPr>
              <p:nvPr/>
            </p:nvPicPr>
            <p:blipFill>
              <a:blip r:embed="rId1"/>
              <a:stretch>
                <a:fillRect/>
              </a:stretch>
            </p:blipFill>
            <p:spPr>
              <a:xfrm flipH="1">
                <a:off x="907221" y="3268339"/>
                <a:ext cx="609091" cy="609091"/>
              </a:xfrm>
              <a:prstGeom prst="rect">
                <a:avLst/>
              </a:prstGeom>
              <a:grpFill/>
              <a:ln>
                <a:noFill/>
              </a:ln>
            </p:spPr>
          </p:pic>
          <p:pic>
            <p:nvPicPr>
              <p:cNvPr id="37" name="Picture 36"/>
              <p:cNvPicPr>
                <a:picLocks noChangeAspect="1"/>
              </p:cNvPicPr>
              <p:nvPr/>
            </p:nvPicPr>
            <p:blipFill>
              <a:blip r:embed="rId1"/>
              <a:stretch>
                <a:fillRect/>
              </a:stretch>
            </p:blipFill>
            <p:spPr>
              <a:xfrm flipH="1">
                <a:off x="907221" y="3782556"/>
                <a:ext cx="609091" cy="609091"/>
              </a:xfrm>
              <a:prstGeom prst="rect">
                <a:avLst/>
              </a:prstGeom>
              <a:grpFill/>
              <a:ln>
                <a:noFill/>
              </a:ln>
            </p:spPr>
          </p:pic>
        </p:grpSp>
        <p:sp>
          <p:nvSpPr>
            <p:cNvPr id="33" name="Rectangle: Rounded Corners 32"/>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600"/>
              <a:r>
                <a:rPr lang="en-US" sz="9900" dirty="0" err="1">
                  <a:solidFill>
                    <a:prstClr val="black"/>
                  </a:solidFill>
                  <a:latin typeface="Calibri" panose="020F0502020204030204" pitchFamily="34" charset="0"/>
                  <a:cs typeface="Calibri" panose="020F0502020204030204" pitchFamily="34" charset="0"/>
                </a:rPr>
                <a:t>Yêu</a:t>
              </a:r>
              <a:r>
                <a:rPr lang="en-US" sz="9900" dirty="0">
                  <a:solidFill>
                    <a:prstClr val="black"/>
                  </a:solidFill>
                  <a:latin typeface="Calibri" panose="020F0502020204030204" pitchFamily="34" charset="0"/>
                  <a:cs typeface="Calibri" panose="020F0502020204030204" pitchFamily="34" charset="0"/>
                </a:rPr>
                <a:t> </a:t>
              </a:r>
              <a:r>
                <a:rPr lang="en-US" sz="9900" dirty="0" err="1">
                  <a:solidFill>
                    <a:prstClr val="black"/>
                  </a:solidFill>
                  <a:latin typeface="Calibri" panose="020F0502020204030204" pitchFamily="34" charset="0"/>
                  <a:cs typeface="Calibri" panose="020F0502020204030204" pitchFamily="34" charset="0"/>
                </a:rPr>
                <a:t>cầu</a:t>
              </a:r>
              <a:endParaRPr lang="en-US" sz="9900" dirty="0">
                <a:solidFill>
                  <a:prstClr val="black"/>
                </a:solidFill>
                <a:latin typeface="Calibri" panose="020F0502020204030204" pitchFamily="34" charset="0"/>
                <a:cs typeface="Calibri" panose="020F0502020204030204" pitchFamily="34" charset="0"/>
              </a:endParaRPr>
            </a:p>
          </p:txBody>
        </p:sp>
      </p:grpSp>
      <p:grpSp>
        <p:nvGrpSpPr>
          <p:cNvPr id="38" name="Group 37"/>
          <p:cNvGrpSpPr/>
          <p:nvPr/>
        </p:nvGrpSpPr>
        <p:grpSpPr>
          <a:xfrm>
            <a:off x="7661816" y="5193978"/>
            <a:ext cx="10261022" cy="4729188"/>
            <a:chOff x="535741" y="1748982"/>
            <a:chExt cx="6840681" cy="3152791"/>
          </a:xfrm>
        </p:grpSpPr>
        <p:grpSp>
          <p:nvGrpSpPr>
            <p:cNvPr id="39" name="Group 38"/>
            <p:cNvGrpSpPr/>
            <p:nvPr/>
          </p:nvGrpSpPr>
          <p:grpSpPr>
            <a:xfrm>
              <a:off x="535741" y="2511864"/>
              <a:ext cx="6840681" cy="2389909"/>
              <a:chOff x="5351318" y="4311147"/>
              <a:chExt cx="6840681" cy="2389909"/>
            </a:xfrm>
            <a:solidFill>
              <a:srgbClr val="FFFFCC"/>
            </a:solidFill>
          </p:grpSpPr>
          <p:sp>
            <p:nvSpPr>
              <p:cNvPr id="41" name="Rectangle: Rounded Corners 13"/>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771525" indent="-771525" algn="just" defTabSz="1371600">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đúng</a:t>
                </a:r>
                <a:r>
                  <a:rPr lang="en-US" sz="4800" dirty="0">
                    <a:solidFill>
                      <a:prstClr val="black"/>
                    </a:solidFill>
                    <a:latin typeface="Calibri" panose="020F0502020204030204" pitchFamily="34" charset="0"/>
                    <a:cs typeface="Calibri" panose="020F0502020204030204" pitchFamily="34" charset="0"/>
                  </a:rPr>
                  <a:t>.</a:t>
                </a:r>
                <a:endParaRPr lang="en-US" sz="4800" dirty="0">
                  <a:solidFill>
                    <a:prstClr val="black"/>
                  </a:solidFill>
                  <a:latin typeface="Calibri" panose="020F0502020204030204" pitchFamily="34" charset="0"/>
                  <a:cs typeface="Calibri" panose="020F0502020204030204" pitchFamily="34" charset="0"/>
                </a:endParaRPr>
              </a:p>
              <a:p>
                <a:pPr marL="771525" indent="-771525" algn="just" defTabSz="1371600">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to, </a:t>
                </a:r>
                <a:r>
                  <a:rPr lang="en-US" sz="4800" dirty="0" err="1">
                    <a:solidFill>
                      <a:prstClr val="black"/>
                    </a:solidFill>
                    <a:latin typeface="Calibri" panose="020F0502020204030204" pitchFamily="34" charset="0"/>
                    <a:cs typeface="Calibri" panose="020F0502020204030204" pitchFamily="34" charset="0"/>
                  </a:rPr>
                  <a:t>rõ</a:t>
                </a:r>
                <a:r>
                  <a:rPr lang="en-US" sz="4800" dirty="0">
                    <a:solidFill>
                      <a:prstClr val="black"/>
                    </a:solidFill>
                    <a:latin typeface="Calibri" panose="020F0502020204030204" pitchFamily="34" charset="0"/>
                    <a:cs typeface="Calibri" panose="020F0502020204030204" pitchFamily="34" charset="0"/>
                  </a:rPr>
                  <a:t>.</a:t>
                </a:r>
                <a:endParaRPr lang="en-US" sz="4800" dirty="0">
                  <a:solidFill>
                    <a:prstClr val="black"/>
                  </a:solidFill>
                  <a:latin typeface="Calibri" panose="020F0502020204030204" pitchFamily="34" charset="0"/>
                  <a:cs typeface="Calibri" panose="020F0502020204030204" pitchFamily="34" charset="0"/>
                </a:endParaRPr>
              </a:p>
              <a:p>
                <a:pPr marL="771525" indent="-771525" algn="just" defTabSz="1371600">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ngắt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nghỉ</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đúng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chỗ</a:t>
                </a:r>
                <a:r>
                  <a:rPr lang="en-US" sz="4800" dirty="0">
                    <a:solidFill>
                      <a:prstClr val="black"/>
                    </a:solidFill>
                    <a:latin typeface="Calibri" panose="020F0502020204030204" pitchFamily="34" charset="0"/>
                    <a:cs typeface="Calibri" panose="020F0502020204030204" pitchFamily="34" charset="0"/>
                  </a:rPr>
                  <a:t>.</a:t>
                </a:r>
                <a:endParaRPr lang="en-US" sz="4800" dirty="0">
                  <a:solidFill>
                    <a:prstClr val="black"/>
                  </a:solidFill>
                  <a:latin typeface="Calibri" panose="020F0502020204030204" pitchFamily="34" charset="0"/>
                  <a:cs typeface="Calibri" panose="020F0502020204030204" pitchFamily="34" charset="0"/>
                </a:endParaRPr>
              </a:p>
            </p:txBody>
          </p:sp>
          <p:grpSp>
            <p:nvGrpSpPr>
              <p:cNvPr id="42" name="Group 41"/>
              <p:cNvGrpSpPr/>
              <p:nvPr/>
            </p:nvGrpSpPr>
            <p:grpSpPr>
              <a:xfrm>
                <a:off x="7848306" y="4505769"/>
                <a:ext cx="1916933" cy="698087"/>
                <a:chOff x="7938042" y="4498699"/>
                <a:chExt cx="2135833" cy="786591"/>
              </a:xfrm>
              <a:grpFill/>
            </p:grpSpPr>
            <p:pic>
              <p:nvPicPr>
                <p:cNvPr id="51" name="Picture 50"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52" name="Picture 51"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53" name="Picture 52"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43" name="Group 42"/>
              <p:cNvGrpSpPr/>
              <p:nvPr/>
            </p:nvGrpSpPr>
            <p:grpSpPr>
              <a:xfrm>
                <a:off x="7843282" y="5133562"/>
                <a:ext cx="1935526" cy="692431"/>
                <a:chOff x="7872868" y="4435004"/>
                <a:chExt cx="2216677" cy="790399"/>
              </a:xfrm>
              <a:grpFill/>
            </p:grpSpPr>
            <p:pic>
              <p:nvPicPr>
                <p:cNvPr id="48" name="Picture 47"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9" name="Picture 48"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50" name="Picture 49"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44" name="Group 43"/>
              <p:cNvGrpSpPr/>
              <p:nvPr/>
            </p:nvGrpSpPr>
            <p:grpSpPr>
              <a:xfrm>
                <a:off x="10125528" y="5659583"/>
                <a:ext cx="1915391" cy="682868"/>
                <a:chOff x="7935191" y="4561610"/>
                <a:chExt cx="2134115" cy="769441"/>
              </a:xfrm>
              <a:grpFill/>
            </p:grpSpPr>
            <p:pic>
              <p:nvPicPr>
                <p:cNvPr id="45" name="Picture 44"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6" name="Picture 45"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7" name="Picture 46"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40" name="Rectangle: Rounded Corners 39"/>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600"/>
              <a:r>
                <a:rPr lang="en-US" sz="8100" dirty="0" err="1">
                  <a:solidFill>
                    <a:prstClr val="black"/>
                  </a:solidFill>
                  <a:latin typeface="Calibri" panose="020F0502020204030204" pitchFamily="34" charset="0"/>
                  <a:cs typeface="Calibri" panose="020F0502020204030204" pitchFamily="34" charset="0"/>
                </a:rPr>
                <a:t>Tiêu</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chí</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đánh</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giá</a:t>
              </a:r>
              <a:endParaRPr lang="en-US" sz="8100" dirty="0">
                <a:solidFill>
                  <a:prstClr val="black"/>
                </a:solidFill>
                <a:latin typeface="Calibri" panose="020F0502020204030204" pitchFamily="34" charset="0"/>
                <a:cs typeface="Calibri" panose="020F0502020204030204" pitchFamily="34" charset="0"/>
              </a:endParaRPr>
            </a:p>
          </p:txBody>
        </p:sp>
      </p:grpSp>
      <p:sp>
        <p:nvSpPr>
          <p:cNvPr id="54" name="Rectangle: Rounded Corners 26"/>
          <p:cNvSpPr/>
          <p:nvPr/>
        </p:nvSpPr>
        <p:spPr>
          <a:xfrm>
            <a:off x="8510603" y="485405"/>
            <a:ext cx="8474910" cy="125322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1371600"/>
            <a:r>
              <a:rPr lang="en-US" sz="6600" b="1" dirty="0" err="1">
                <a:solidFill>
                  <a:srgbClr val="7030A0"/>
                </a:solidFill>
                <a:latin typeface="Calibri" panose="020F0502020204030204" pitchFamily="34" charset="0"/>
                <a:cs typeface="Calibri" panose="020F0502020204030204" pitchFamily="34" charset="0"/>
              </a:rPr>
              <a:t>Luyện</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đọc</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trong</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nhóm</a:t>
            </a:r>
            <a:endParaRPr lang="en-US" sz="6600" b="1" dirty="0">
              <a:solidFill>
                <a:srgbClr val="7030A0"/>
              </a:solidFill>
              <a:latin typeface="Calibri" panose="020F0502020204030204" pitchFamily="34" charset="0"/>
              <a:cs typeface="Calibri" panose="020F0502020204030204" pitchFamily="34" charset="0"/>
            </a:endParaRPr>
          </a:p>
        </p:txBody>
      </p:sp>
      <p:pic>
        <p:nvPicPr>
          <p:cNvPr id="55" name="Graphic 54"/>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1647" y="4574045"/>
            <a:ext cx="4466214" cy="46469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5"/>
                                        </p:tgtEl>
                                        <p:attrNameLst>
                                          <p:attrName>r</p:attrName>
                                        </p:attrNameLst>
                                      </p:cBhvr>
                                    </p:animRot>
                                    <p:animRot by="-240000">
                                      <p:cBhvr>
                                        <p:cTn id="7" dur="200" fill="hold">
                                          <p:stCondLst>
                                            <p:cond delay="200"/>
                                          </p:stCondLst>
                                        </p:cTn>
                                        <p:tgtEl>
                                          <p:spTgt spid="55"/>
                                        </p:tgtEl>
                                        <p:attrNameLst>
                                          <p:attrName>r</p:attrName>
                                        </p:attrNameLst>
                                      </p:cBhvr>
                                    </p:animRot>
                                    <p:animRot by="240000">
                                      <p:cBhvr>
                                        <p:cTn id="8" dur="200" fill="hold">
                                          <p:stCondLst>
                                            <p:cond delay="400"/>
                                          </p:stCondLst>
                                        </p:cTn>
                                        <p:tgtEl>
                                          <p:spTgt spid="55"/>
                                        </p:tgtEl>
                                        <p:attrNameLst>
                                          <p:attrName>r</p:attrName>
                                        </p:attrNameLst>
                                      </p:cBhvr>
                                    </p:animRot>
                                    <p:animRot by="-240000">
                                      <p:cBhvr>
                                        <p:cTn id="9" dur="200" fill="hold">
                                          <p:stCondLst>
                                            <p:cond delay="600"/>
                                          </p:stCondLst>
                                        </p:cTn>
                                        <p:tgtEl>
                                          <p:spTgt spid="55"/>
                                        </p:tgtEl>
                                        <p:attrNameLst>
                                          <p:attrName>r</p:attrName>
                                        </p:attrNameLst>
                                      </p:cBhvr>
                                    </p:animRot>
                                    <p:animRot by="120000">
                                      <p:cBhvr>
                                        <p:cTn id="10" dur="200" fill="hold">
                                          <p:stCondLst>
                                            <p:cond delay="800"/>
                                          </p:stCondLst>
                                        </p:cTn>
                                        <p:tgtEl>
                                          <p:spTgt spid="5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4"/>
                                        </p:tgtEl>
                                        <p:attrNameLst>
                                          <p:attrName>r</p:attrName>
                                        </p:attrNameLst>
                                      </p:cBhvr>
                                    </p:animRot>
                                    <p:animRot by="-240000">
                                      <p:cBhvr>
                                        <p:cTn id="13" dur="200" fill="hold">
                                          <p:stCondLst>
                                            <p:cond delay="200"/>
                                          </p:stCondLst>
                                        </p:cTn>
                                        <p:tgtEl>
                                          <p:spTgt spid="54"/>
                                        </p:tgtEl>
                                        <p:attrNameLst>
                                          <p:attrName>r</p:attrName>
                                        </p:attrNameLst>
                                      </p:cBhvr>
                                    </p:animRot>
                                    <p:animRot by="240000">
                                      <p:cBhvr>
                                        <p:cTn id="14" dur="200" fill="hold">
                                          <p:stCondLst>
                                            <p:cond delay="400"/>
                                          </p:stCondLst>
                                        </p:cTn>
                                        <p:tgtEl>
                                          <p:spTgt spid="54"/>
                                        </p:tgtEl>
                                        <p:attrNameLst>
                                          <p:attrName>r</p:attrName>
                                        </p:attrNameLst>
                                      </p:cBhvr>
                                    </p:animRot>
                                    <p:animRot by="-240000">
                                      <p:cBhvr>
                                        <p:cTn id="15" dur="200" fill="hold">
                                          <p:stCondLst>
                                            <p:cond delay="600"/>
                                          </p:stCondLst>
                                        </p:cTn>
                                        <p:tgtEl>
                                          <p:spTgt spid="54"/>
                                        </p:tgtEl>
                                        <p:attrNameLst>
                                          <p:attrName>r</p:attrName>
                                        </p:attrNameLst>
                                      </p:cBhvr>
                                    </p:animRot>
                                    <p:animRot by="120000">
                                      <p:cBhvr>
                                        <p:cTn id="16" dur="200" fill="hold">
                                          <p:stCondLst>
                                            <p:cond delay="800"/>
                                          </p:stCondLst>
                                        </p:cTn>
                                        <p:tgtEl>
                                          <p:spTgt spid="5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249336" y="2483615"/>
            <a:ext cx="10261022" cy="4791287"/>
            <a:chOff x="535741" y="1707583"/>
            <a:chExt cx="6840681" cy="3194190"/>
          </a:xfrm>
        </p:grpSpPr>
        <p:grpSp>
          <p:nvGrpSpPr>
            <p:cNvPr id="3" name="Group 2"/>
            <p:cNvGrpSpPr/>
            <p:nvPr/>
          </p:nvGrpSpPr>
          <p:grpSpPr>
            <a:xfrm>
              <a:off x="535741" y="2511864"/>
              <a:ext cx="6840681" cy="2389909"/>
              <a:chOff x="5351318" y="4311147"/>
              <a:chExt cx="6840681" cy="2389909"/>
            </a:xfrm>
            <a:solidFill>
              <a:srgbClr val="FFFFCC"/>
            </a:solidFill>
          </p:grpSpPr>
          <p:sp>
            <p:nvSpPr>
              <p:cNvPr id="5" name="Rectangle: Rounded Corners 13"/>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771525" indent="-771525" algn="just" defTabSz="1371600">
                  <a:buFontTx/>
                  <a:buAutoNum type="arabicPeriod"/>
                </a:pPr>
                <a:r>
                  <a:rPr lang="en-US" sz="4800" dirty="0" err="1">
                    <a:solidFill>
                      <a:prstClr val="black"/>
                    </a:solidFill>
                    <a:latin typeface="Calibri" panose="020F0502020204030204"/>
                  </a:rPr>
                  <a:t>Đọc</a:t>
                </a:r>
                <a:r>
                  <a:rPr lang="en-US" sz="4800" dirty="0">
                    <a:solidFill>
                      <a:prstClr val="black"/>
                    </a:solidFill>
                    <a:latin typeface="Calibri" panose="020F0502020204030204"/>
                  </a:rPr>
                  <a:t> </a:t>
                </a:r>
                <a:r>
                  <a:rPr lang="en-US" sz="4800" dirty="0" err="1">
                    <a:solidFill>
                      <a:prstClr val="black"/>
                    </a:solidFill>
                    <a:latin typeface="Calibri" panose="020F0502020204030204"/>
                  </a:rPr>
                  <a:t>đúng</a:t>
                </a:r>
                <a:r>
                  <a:rPr lang="en-US" sz="4800" dirty="0">
                    <a:solidFill>
                      <a:prstClr val="black"/>
                    </a:solidFill>
                    <a:latin typeface="Calibri" panose="020F0502020204030204"/>
                  </a:rPr>
                  <a:t>.</a:t>
                </a:r>
                <a:endParaRPr lang="en-US" sz="4800" dirty="0">
                  <a:solidFill>
                    <a:prstClr val="black"/>
                  </a:solidFill>
                  <a:latin typeface="Calibri" panose="020F0502020204030204"/>
                </a:endParaRPr>
              </a:p>
              <a:p>
                <a:pPr marL="771525" indent="-771525" algn="just" defTabSz="1371600">
                  <a:buFontTx/>
                  <a:buAutoNum type="arabicPeriod"/>
                </a:pPr>
                <a:r>
                  <a:rPr lang="en-US" sz="4800" dirty="0" err="1">
                    <a:solidFill>
                      <a:prstClr val="black"/>
                    </a:solidFill>
                    <a:latin typeface="Calibri" panose="020F0502020204030204"/>
                  </a:rPr>
                  <a:t>Đọc</a:t>
                </a:r>
                <a:r>
                  <a:rPr lang="en-US" sz="4800" dirty="0">
                    <a:solidFill>
                      <a:prstClr val="black"/>
                    </a:solidFill>
                    <a:latin typeface="Calibri" panose="020F0502020204030204"/>
                  </a:rPr>
                  <a:t> to, </a:t>
                </a:r>
                <a:r>
                  <a:rPr lang="en-US" sz="4800" dirty="0" err="1">
                    <a:solidFill>
                      <a:prstClr val="black"/>
                    </a:solidFill>
                    <a:latin typeface="Calibri" panose="020F0502020204030204"/>
                  </a:rPr>
                  <a:t>rõ</a:t>
                </a:r>
                <a:r>
                  <a:rPr lang="en-US" sz="4800" dirty="0">
                    <a:solidFill>
                      <a:prstClr val="black"/>
                    </a:solidFill>
                    <a:latin typeface="Calibri" panose="020F0502020204030204"/>
                  </a:rPr>
                  <a:t>.</a:t>
                </a:r>
                <a:endParaRPr lang="en-US" sz="4800" dirty="0">
                  <a:solidFill>
                    <a:prstClr val="black"/>
                  </a:solidFill>
                  <a:latin typeface="Calibri" panose="020F0502020204030204"/>
                </a:endParaRPr>
              </a:p>
              <a:p>
                <a:pPr marL="771525" indent="-771525" algn="just" defTabSz="1371600">
                  <a:buFontTx/>
                  <a:buAutoNum type="arabicPeriod"/>
                </a:pPr>
                <a:r>
                  <a:rPr lang="en-US" sz="4800" dirty="0" err="1">
                    <a:solidFill>
                      <a:prstClr val="black"/>
                    </a:solidFill>
                    <a:latin typeface="Calibri" panose="020F0502020204030204"/>
                  </a:rPr>
                  <a:t>Đọc</a:t>
                </a:r>
                <a:r>
                  <a:rPr lang="en-US" sz="4800" dirty="0">
                    <a:solidFill>
                      <a:prstClr val="black"/>
                    </a:solidFill>
                    <a:latin typeface="Calibri" panose="020F0502020204030204"/>
                  </a:rPr>
                  <a:t> </a:t>
                </a:r>
                <a:r>
                  <a:rPr lang="en-US" sz="4800" dirty="0" err="1">
                    <a:solidFill>
                      <a:prstClr val="black"/>
                    </a:solidFill>
                    <a:latin typeface="Calibri" panose="020F0502020204030204"/>
                  </a:rPr>
                  <a:t>ngắt</a:t>
                </a:r>
                <a:r>
                  <a:rPr lang="en-US" sz="4800" dirty="0">
                    <a:solidFill>
                      <a:prstClr val="black"/>
                    </a:solidFill>
                    <a:latin typeface="Calibri" panose="020F0502020204030204"/>
                  </a:rPr>
                  <a:t>, </a:t>
                </a:r>
                <a:r>
                  <a:rPr lang="en-US" sz="4800" dirty="0" err="1">
                    <a:solidFill>
                      <a:prstClr val="black"/>
                    </a:solidFill>
                    <a:latin typeface="Calibri" panose="020F0502020204030204"/>
                  </a:rPr>
                  <a:t>nghỉ</a:t>
                </a:r>
                <a:r>
                  <a:rPr lang="en-US" sz="4800" dirty="0">
                    <a:solidFill>
                      <a:prstClr val="black"/>
                    </a:solidFill>
                    <a:latin typeface="Calibri" panose="020F0502020204030204"/>
                  </a:rPr>
                  <a:t> </a:t>
                </a:r>
                <a:r>
                  <a:rPr lang="en-US" sz="4800" dirty="0" err="1">
                    <a:solidFill>
                      <a:prstClr val="black"/>
                    </a:solidFill>
                    <a:latin typeface="Calibri" panose="020F0502020204030204"/>
                  </a:rPr>
                  <a:t>đúng</a:t>
                </a:r>
                <a:r>
                  <a:rPr lang="en-US" sz="4800" dirty="0">
                    <a:solidFill>
                      <a:prstClr val="black"/>
                    </a:solidFill>
                    <a:latin typeface="Calibri" panose="020F0502020204030204"/>
                  </a:rPr>
                  <a:t> </a:t>
                </a:r>
                <a:r>
                  <a:rPr lang="en-US" sz="4800" dirty="0" err="1">
                    <a:solidFill>
                      <a:prstClr val="black"/>
                    </a:solidFill>
                    <a:latin typeface="Calibri" panose="020F0502020204030204"/>
                  </a:rPr>
                  <a:t>chỗ</a:t>
                </a:r>
                <a:r>
                  <a:rPr lang="en-US" sz="4800" dirty="0">
                    <a:solidFill>
                      <a:prstClr val="black"/>
                    </a:solidFill>
                    <a:latin typeface="Calibri" panose="020F0502020204030204"/>
                  </a:rPr>
                  <a:t>.</a:t>
                </a:r>
                <a:endParaRPr lang="en-US" sz="4800" dirty="0">
                  <a:solidFill>
                    <a:prstClr val="black"/>
                  </a:solidFill>
                  <a:latin typeface="Calibri" panose="020F0502020204030204"/>
                </a:endParaRPr>
              </a:p>
            </p:txBody>
          </p:sp>
          <p:grpSp>
            <p:nvGrpSpPr>
              <p:cNvPr id="6" name="Group 5"/>
              <p:cNvGrpSpPr/>
              <p:nvPr/>
            </p:nvGrpSpPr>
            <p:grpSpPr>
              <a:xfrm>
                <a:off x="7848306" y="4505769"/>
                <a:ext cx="1916933" cy="698087"/>
                <a:chOff x="7938042" y="4498699"/>
                <a:chExt cx="2135833" cy="786591"/>
              </a:xfrm>
              <a:grpFill/>
            </p:grpSpPr>
            <p:pic>
              <p:nvPicPr>
                <p:cNvPr id="15" name="Picture 14" descr="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16" name="Picture 15" descr="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17" name="Picture 16" descr="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7" name="Group 6"/>
              <p:cNvGrpSpPr/>
              <p:nvPr/>
            </p:nvGrpSpPr>
            <p:grpSpPr>
              <a:xfrm>
                <a:off x="7843282" y="5133562"/>
                <a:ext cx="1935526" cy="692431"/>
                <a:chOff x="7872868" y="4435004"/>
                <a:chExt cx="2216677" cy="790399"/>
              </a:xfrm>
              <a:grpFill/>
            </p:grpSpPr>
            <p:pic>
              <p:nvPicPr>
                <p:cNvPr id="12" name="Picture 11"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13" name="Picture 12"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14" name="Picture 13"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8" name="Group 7"/>
              <p:cNvGrpSpPr/>
              <p:nvPr/>
            </p:nvGrpSpPr>
            <p:grpSpPr>
              <a:xfrm>
                <a:off x="10125528" y="5659583"/>
                <a:ext cx="1915391" cy="682868"/>
                <a:chOff x="7935191" y="4561610"/>
                <a:chExt cx="2134115" cy="769441"/>
              </a:xfrm>
              <a:grpFill/>
            </p:grpSpPr>
            <p:pic>
              <p:nvPicPr>
                <p:cNvPr id="9" name="Picture 8" descr="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0" name="Picture 9" descr="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1" name="Picture 10" descr="Icon&#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4" name="Rectangle: Rounded Corners 3"/>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600"/>
              <a:r>
                <a:rPr lang="en-US" sz="8100" dirty="0" err="1">
                  <a:solidFill>
                    <a:prstClr val="black"/>
                  </a:solidFill>
                  <a:latin typeface="Calibri" panose="020F0502020204030204"/>
                </a:rPr>
                <a:t>Tiêu</a:t>
              </a:r>
              <a:r>
                <a:rPr lang="en-US" sz="8100" dirty="0">
                  <a:solidFill>
                    <a:prstClr val="black"/>
                  </a:solidFill>
                  <a:latin typeface="Calibri" panose="020F0502020204030204"/>
                </a:rPr>
                <a:t> </a:t>
              </a:r>
              <a:r>
                <a:rPr lang="en-US" sz="8100" dirty="0" err="1">
                  <a:solidFill>
                    <a:prstClr val="black"/>
                  </a:solidFill>
                  <a:latin typeface="Calibri" panose="020F0502020204030204"/>
                </a:rPr>
                <a:t>chí</a:t>
              </a:r>
              <a:r>
                <a:rPr lang="en-US" sz="8100" dirty="0">
                  <a:solidFill>
                    <a:prstClr val="black"/>
                  </a:solidFill>
                  <a:latin typeface="Calibri" panose="020F0502020204030204"/>
                </a:rPr>
                <a:t> </a:t>
              </a:r>
              <a:r>
                <a:rPr lang="en-US" sz="8100" dirty="0" err="1">
                  <a:solidFill>
                    <a:prstClr val="black"/>
                  </a:solidFill>
                  <a:latin typeface="Calibri" panose="020F0502020204030204"/>
                </a:rPr>
                <a:t>đánh</a:t>
              </a:r>
              <a:r>
                <a:rPr lang="en-US" sz="8100" dirty="0">
                  <a:solidFill>
                    <a:prstClr val="black"/>
                  </a:solidFill>
                  <a:latin typeface="Calibri" panose="020F0502020204030204"/>
                </a:rPr>
                <a:t> </a:t>
              </a:r>
              <a:r>
                <a:rPr lang="en-US" sz="8100" dirty="0" err="1">
                  <a:solidFill>
                    <a:prstClr val="black"/>
                  </a:solidFill>
                  <a:latin typeface="Calibri" panose="020F0502020204030204"/>
                </a:rPr>
                <a:t>giá</a:t>
              </a:r>
              <a:endParaRPr lang="en-US" sz="8100" dirty="0">
                <a:solidFill>
                  <a:prstClr val="black"/>
                </a:solidFill>
                <a:latin typeface="Calibri" panose="020F0502020204030204"/>
              </a:endParaRPr>
            </a:p>
          </p:txBody>
        </p:sp>
      </p:grpSp>
      <p:sp>
        <p:nvSpPr>
          <p:cNvPr id="18" name="Rectangle: Rounded Corners 26"/>
          <p:cNvSpPr/>
          <p:nvPr/>
        </p:nvSpPr>
        <p:spPr>
          <a:xfrm>
            <a:off x="7249333" y="600278"/>
            <a:ext cx="9100367" cy="125322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1371600"/>
            <a:r>
              <a:rPr lang="en-US" sz="7200" dirty="0" err="1">
                <a:solidFill>
                  <a:srgbClr val="7030A0"/>
                </a:solidFill>
                <a:latin typeface="Calibri" panose="020F0502020204030204"/>
              </a:rPr>
              <a:t>Luyện</a:t>
            </a:r>
            <a:r>
              <a:rPr lang="en-US" sz="7200" dirty="0">
                <a:solidFill>
                  <a:srgbClr val="7030A0"/>
                </a:solidFill>
                <a:latin typeface="Calibri" panose="020F0502020204030204"/>
              </a:rPr>
              <a:t> </a:t>
            </a:r>
            <a:r>
              <a:rPr lang="en-US" sz="7200" dirty="0" err="1">
                <a:solidFill>
                  <a:srgbClr val="7030A0"/>
                </a:solidFill>
                <a:latin typeface="Calibri" panose="020F0502020204030204"/>
              </a:rPr>
              <a:t>đọc</a:t>
            </a:r>
            <a:r>
              <a:rPr lang="en-US" sz="7200" dirty="0">
                <a:solidFill>
                  <a:srgbClr val="7030A0"/>
                </a:solidFill>
                <a:latin typeface="Calibri" panose="020F0502020204030204"/>
              </a:rPr>
              <a:t> </a:t>
            </a:r>
            <a:r>
              <a:rPr lang="en-US" sz="7200" dirty="0" err="1">
                <a:solidFill>
                  <a:srgbClr val="7030A0"/>
                </a:solidFill>
                <a:latin typeface="Calibri" panose="020F0502020204030204"/>
              </a:rPr>
              <a:t>trước</a:t>
            </a:r>
            <a:r>
              <a:rPr lang="en-US" sz="7200" dirty="0">
                <a:solidFill>
                  <a:srgbClr val="7030A0"/>
                </a:solidFill>
                <a:latin typeface="Calibri" panose="020F0502020204030204"/>
              </a:rPr>
              <a:t> </a:t>
            </a:r>
            <a:r>
              <a:rPr lang="en-US" sz="7200" dirty="0" err="1">
                <a:solidFill>
                  <a:srgbClr val="7030A0"/>
                </a:solidFill>
                <a:latin typeface="Calibri" panose="020F0502020204030204"/>
              </a:rPr>
              <a:t>lớp</a:t>
            </a:r>
            <a:endParaRPr lang="en-US" sz="7200" dirty="0">
              <a:solidFill>
                <a:srgbClr val="7030A0"/>
              </a:solidFill>
              <a:latin typeface="Calibri" panose="020F0502020204030204"/>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74" y="1120196"/>
            <a:ext cx="6268518" cy="78153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flipH="1" flipV="1">
            <a:off x="13888958" y="8777844"/>
            <a:ext cx="4324209" cy="2677965"/>
          </a:xfrm>
          <a:prstGeom prst="rect">
            <a:avLst/>
          </a:prstGeom>
        </p:spPr>
      </p:pic>
      <p:pic>
        <p:nvPicPr>
          <p:cNvPr id="11" name="그래픽 29"/>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13075" y="10647450"/>
            <a:ext cx="383525" cy="383525"/>
          </a:xfrm>
          <a:prstGeom prst="rect">
            <a:avLst/>
          </a:prstGeom>
        </p:spPr>
      </p:pic>
      <p:grpSp>
        <p:nvGrpSpPr>
          <p:cNvPr id="12" name="Group 11"/>
          <p:cNvGrpSpPr/>
          <p:nvPr/>
        </p:nvGrpSpPr>
        <p:grpSpPr>
          <a:xfrm>
            <a:off x="2677227" y="1958496"/>
            <a:ext cx="14866494" cy="2556233"/>
            <a:chOff x="3504719" y="2951146"/>
            <a:chExt cx="5164987" cy="1057480"/>
          </a:xfrm>
        </p:grpSpPr>
        <p:pic>
          <p:nvPicPr>
            <p:cNvPr id="13" name="Picture 12"/>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p:cNvSpPr txBox="1"/>
            <p:nvPr/>
          </p:nvSpPr>
          <p:spPr>
            <a:xfrm>
              <a:off x="4189484" y="3196960"/>
              <a:ext cx="3732697" cy="490088"/>
            </a:xfrm>
            <a:prstGeom prst="rect">
              <a:avLst/>
            </a:prstGeom>
            <a:noFill/>
          </p:spPr>
          <p:txBody>
            <a:bodyPr wrap="square" rtlCol="0">
              <a:spAutoFit/>
            </a:bodyPr>
            <a:lstStyle/>
            <a:p>
              <a:pPr algn="just" defTabSz="1371600">
                <a:lnSpc>
                  <a:spcPct val="150000"/>
                </a:lnSpc>
              </a:pPr>
              <a:r>
                <a:rPr lang="nl-NL" sz="5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thuyền nhỏ, không có mái che</a:t>
              </a:r>
              <a:endParaRPr lang="en-US" sz="54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dirty="0" err="1">
                <a:solidFill>
                  <a:prstClr val="white"/>
                </a:solidFill>
                <a:latin typeface="Cambria" panose="02040503050406030204" pitchFamily="18" charset="0"/>
                <a:ea typeface="Cambria" panose="02040503050406030204" pitchFamily="18" charset="0"/>
              </a:rPr>
              <a:t>xuồng</a:t>
            </a:r>
            <a:endParaRPr lang="en-US" sz="5400" b="1" dirty="0">
              <a:solidFill>
                <a:prstClr val="white"/>
              </a:solidFill>
              <a:latin typeface="Cambria" panose="02040503050406030204" pitchFamily="18" charset="0"/>
              <a:ea typeface="Cambria" panose="02040503050406030204" pitchFamily="18" charset="0"/>
            </a:endParaRPr>
          </a:p>
        </p:txBody>
      </p:sp>
      <p:pic>
        <p:nvPicPr>
          <p:cNvPr id="16" name="Picture 15"/>
          <p:cNvPicPr>
            <a:picLocks noChangeAspect="1"/>
          </p:cNvPicPr>
          <p:nvPr/>
        </p:nvPicPr>
        <p:blipFill>
          <a:blip r:embed="rId6"/>
          <a:stretch>
            <a:fillRect/>
          </a:stretch>
        </p:blipFill>
        <p:spPr>
          <a:xfrm>
            <a:off x="3526785" y="-169054"/>
            <a:ext cx="11833362" cy="2414225"/>
          </a:xfrm>
          <a:prstGeom prst="rect">
            <a:avLst/>
          </a:prstGeom>
        </p:spPr>
      </p:pic>
      <p:pic>
        <p:nvPicPr>
          <p:cNvPr id="1026" name="Picture 2" descr="Về miền Tây trải nghiệm du lịch xuồng chèo | Báo Dân tộc và Phát triể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4457700"/>
            <a:ext cx="7637004" cy="5600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flipH="1" flipV="1">
            <a:off x="13888958" y="8777844"/>
            <a:ext cx="4324209" cy="2677965"/>
          </a:xfrm>
          <a:prstGeom prst="rect">
            <a:avLst/>
          </a:prstGeom>
        </p:spPr>
      </p:pic>
      <p:pic>
        <p:nvPicPr>
          <p:cNvPr id="11" name="그래픽 29"/>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13075" y="10647450"/>
            <a:ext cx="383525" cy="383525"/>
          </a:xfrm>
          <a:prstGeom prst="rect">
            <a:avLst/>
          </a:prstGeom>
        </p:spPr>
      </p:pic>
      <p:grpSp>
        <p:nvGrpSpPr>
          <p:cNvPr id="12" name="Group 11"/>
          <p:cNvGrpSpPr/>
          <p:nvPr/>
        </p:nvGrpSpPr>
        <p:grpSpPr>
          <a:xfrm>
            <a:off x="2677227" y="1958496"/>
            <a:ext cx="14866494" cy="2556233"/>
            <a:chOff x="3504719" y="2951146"/>
            <a:chExt cx="5164987" cy="1057480"/>
          </a:xfrm>
        </p:grpSpPr>
        <p:pic>
          <p:nvPicPr>
            <p:cNvPr id="13" name="Picture 12"/>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p:cNvSpPr txBox="1"/>
            <p:nvPr/>
          </p:nvSpPr>
          <p:spPr>
            <a:xfrm>
              <a:off x="4215957" y="3133915"/>
              <a:ext cx="3732697" cy="540301"/>
            </a:xfrm>
            <a:prstGeom prst="rect">
              <a:avLst/>
            </a:prstGeom>
            <a:noFill/>
          </p:spPr>
          <p:txBody>
            <a:bodyPr wrap="square" rtlCol="0">
              <a:spAutoFit/>
            </a:bodyPr>
            <a:lstStyle/>
            <a:p>
              <a:pPr marL="0" marR="0" lvl="0" indent="0" algn="just" defTabSz="1371600" rtl="0" eaLnBrk="1" fontAlgn="auto" latinLnBrk="0" hangingPunct="1">
                <a:lnSpc>
                  <a:spcPct val="150000"/>
                </a:lnSpc>
                <a:spcBef>
                  <a:spcPts val="0"/>
                </a:spcBef>
                <a:spcAft>
                  <a:spcPts val="0"/>
                </a:spcAft>
                <a:buClrTx/>
                <a:buSzTx/>
                <a:buFontTx/>
                <a:buNone/>
                <a:defRPr/>
              </a:pPr>
              <a:r>
                <a:rPr kumimoji="0" lang="nl-NL" sz="6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tấm ván bên thân xuồng. </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ván</a:t>
            </a:r>
            <a:r>
              <a:rPr kumimoji="0" lang="en-US" sz="5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be</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p:cNvPicPr>
            <a:picLocks noChangeAspect="1"/>
          </p:cNvPicPr>
          <p:nvPr/>
        </p:nvPicPr>
        <p:blipFill>
          <a:blip r:embed="rId6"/>
          <a:stretch>
            <a:fillRect/>
          </a:stretch>
        </p:blipFill>
        <p:spPr>
          <a:xfrm>
            <a:off x="3526785" y="-169054"/>
            <a:ext cx="11833362" cy="2414225"/>
          </a:xfrm>
          <a:prstGeom prst="rect">
            <a:avLst/>
          </a:prstGeom>
        </p:spPr>
      </p:pic>
      <p:pic>
        <p:nvPicPr>
          <p:cNvPr id="2050" name="Picture 2" descr="Cốp pha ván be - Thép Đức Việ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4610100"/>
            <a:ext cx="7162800" cy="5372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down)">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flipH="1" flipV="1">
            <a:off x="13888958" y="8777844"/>
            <a:ext cx="4324209" cy="2677965"/>
          </a:xfrm>
          <a:prstGeom prst="rect">
            <a:avLst/>
          </a:prstGeom>
        </p:spPr>
      </p:pic>
      <p:pic>
        <p:nvPicPr>
          <p:cNvPr id="11" name="그래픽 29"/>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13075" y="10647450"/>
            <a:ext cx="383525" cy="383525"/>
          </a:xfrm>
          <a:prstGeom prst="rect">
            <a:avLst/>
          </a:prstGeom>
        </p:spPr>
      </p:pic>
      <p:grpSp>
        <p:nvGrpSpPr>
          <p:cNvPr id="12" name="Group 11"/>
          <p:cNvGrpSpPr/>
          <p:nvPr/>
        </p:nvGrpSpPr>
        <p:grpSpPr>
          <a:xfrm>
            <a:off x="2677227" y="1958496"/>
            <a:ext cx="14866494" cy="3870804"/>
            <a:chOff x="3504719" y="2951146"/>
            <a:chExt cx="5164987" cy="1057480"/>
          </a:xfrm>
        </p:grpSpPr>
        <p:pic>
          <p:nvPicPr>
            <p:cNvPr id="13" name="Picture 12"/>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p:cNvSpPr txBox="1"/>
            <p:nvPr/>
          </p:nvSpPr>
          <p:spPr>
            <a:xfrm>
              <a:off x="4215957" y="3175931"/>
              <a:ext cx="3918117" cy="479271"/>
            </a:xfrm>
            <a:prstGeom prst="rect">
              <a:avLst/>
            </a:prstGeom>
            <a:noFill/>
          </p:spPr>
          <p:txBody>
            <a:bodyPr wrap="square" rtlCol="0">
              <a:spAutoFit/>
            </a:bodyPr>
            <a:lstStyle/>
            <a:p>
              <a:pPr marL="0" marR="0" lvl="0" indent="0" algn="just" defTabSz="1371600" rtl="0" eaLnBrk="1" fontAlgn="auto" latinLnBrk="0" hangingPunct="1">
                <a:spcBef>
                  <a:spcPts val="0"/>
                </a:spcBef>
                <a:spcAft>
                  <a:spcPts val="0"/>
                </a:spcAft>
                <a:buClrTx/>
                <a:buSzTx/>
                <a:buFontTx/>
                <a:buNone/>
                <a:defRPr/>
              </a:pPr>
              <a:r>
                <a:rPr kumimoji="0" lang="nl-NL"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những thanh gỗ ghép lại, làm thành bộ khung để cố định 3 miếng ván xuồng;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p:cNvSpPr/>
          <p:nvPr/>
        </p:nvSpPr>
        <p:spPr>
          <a:xfrm>
            <a:off x="457200" y="1950134"/>
            <a:ext cx="395420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en-US" sz="5400" b="1" dirty="0" err="1">
                <a:solidFill>
                  <a:prstClr val="white"/>
                </a:solidFill>
                <a:latin typeface="Cambria" panose="02040503050406030204" pitchFamily="18" charset="0"/>
                <a:ea typeface="Cambria" panose="02040503050406030204" pitchFamily="18" charset="0"/>
              </a:rPr>
              <a:t>cong</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xuồng</a:t>
            </a:r>
            <a:r>
              <a:rPr lang="en-US" sz="5400" b="1" dirty="0">
                <a:solidFill>
                  <a:prstClr val="white"/>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p:cNvPicPr>
            <a:picLocks noChangeAspect="1"/>
          </p:cNvPicPr>
          <p:nvPr/>
        </p:nvPicPr>
        <p:blipFill>
          <a:blip r:embed="rId6"/>
          <a:stretch>
            <a:fillRect/>
          </a:stretch>
        </p:blipFill>
        <p:spPr>
          <a:xfrm>
            <a:off x="3526785" y="-169054"/>
            <a:ext cx="11833362" cy="24142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p:cNvPicPr>
            <a:picLocks noChangeAspect="1"/>
          </p:cNvPicPr>
          <p:nvPr/>
        </p:nvPicPr>
        <p:blipFill rotWithShape="1">
          <a:blip r:embed="rId1">
            <a:extLst>
              <a:ext uri="{BEBA8EAE-BF5A-486C-A8C5-ECC9F3942E4B}">
                <a14:imgProps xmlns:a14="http://schemas.microsoft.com/office/drawing/2010/main">
                  <a14:imgLayer r:embed="rId2">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a:fillRect/>
          </a:stretch>
        </p:blipFill>
        <p:spPr>
          <a:xfrm>
            <a:off x="14387414" y="2373227"/>
            <a:ext cx="4291809" cy="7913775"/>
          </a:xfrm>
          <a:prstGeom prst="rect">
            <a:avLst/>
          </a:prstGeom>
          <a:effectLst>
            <a:outerShdw blurRad="63500" sx="102000" sy="102000" algn="ctr" rotWithShape="0">
              <a:prstClr val="black">
                <a:alpha val="40000"/>
              </a:prstClr>
            </a:outerShdw>
          </a:effectLst>
        </p:spPr>
      </p:pic>
      <p:sp>
        <p:nvSpPr>
          <p:cNvPr id="5" name="TextBox 4"/>
          <p:cNvSpPr txBox="1"/>
          <p:nvPr/>
        </p:nvSpPr>
        <p:spPr>
          <a:xfrm>
            <a:off x="2270667" y="-9626135"/>
            <a:ext cx="12645483" cy="3277820"/>
          </a:xfrm>
          <a:prstGeom prst="rect">
            <a:avLst/>
          </a:prstGeom>
          <a:noFill/>
        </p:spPr>
        <p:txBody>
          <a:bodyPr wrap="square">
            <a:spAutoFit/>
          </a:bodyPr>
          <a:lstStyle/>
          <a:p>
            <a:pPr algn="ctr" defTabSz="1371600">
              <a:defRPr/>
            </a:pPr>
            <a:r>
              <a:rPr lang="vi-VN" sz="20700"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endParaRPr lang="vi-VN" sz="20700"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endParaRPr>
          </a:p>
        </p:txBody>
      </p:sp>
      <p:sp>
        <p:nvSpPr>
          <p:cNvPr id="6" name="TextBox 5"/>
          <p:cNvSpPr txBox="1"/>
          <p:nvPr/>
        </p:nvSpPr>
        <p:spPr>
          <a:xfrm>
            <a:off x="5623467" y="-7237893"/>
            <a:ext cx="12645483" cy="3277820"/>
          </a:xfrm>
          <a:prstGeom prst="rect">
            <a:avLst/>
          </a:prstGeom>
          <a:noFill/>
        </p:spPr>
        <p:txBody>
          <a:bodyPr wrap="square">
            <a:spAutoFit/>
          </a:bodyPr>
          <a:lstStyle/>
          <a:p>
            <a:pPr algn="ctr" defTabSz="1371600">
              <a:defRPr/>
            </a:pPr>
            <a:r>
              <a:rPr lang="en-US"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endParaRPr lang="vi-VN"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endParaRPr>
          </a:p>
        </p:txBody>
      </p:sp>
      <p:pic>
        <p:nvPicPr>
          <p:cNvPr id="14" name="Picture 13">
            <a:hlinkClick r:id="rId3" action="ppaction://hlinksldjump"/>
          </p:cNvPr>
          <p:cNvPicPr>
            <a:picLocks noChangeAspect="1"/>
          </p:cNvPicPr>
          <p:nvPr/>
        </p:nvPicPr>
        <p:blipFill>
          <a:blip r:embed="rId4"/>
          <a:stretch>
            <a:fillRect/>
          </a:stretch>
        </p:blipFill>
        <p:spPr>
          <a:xfrm>
            <a:off x="-571586" y="5008592"/>
            <a:ext cx="6162132" cy="5988062"/>
          </a:xfrm>
          <a:prstGeom prst="rect">
            <a:avLst/>
          </a:prstGeom>
          <a:effectLst>
            <a:outerShdw blurRad="63500" sx="102000" sy="102000" algn="ctr" rotWithShape="0">
              <a:prstClr val="black">
                <a:alpha val="40000"/>
              </a:prstClr>
            </a:outerShdw>
          </a:effectLst>
        </p:spPr>
      </p:pic>
      <p:pic>
        <p:nvPicPr>
          <p:cNvPr id="19" name="Picture 18">
            <a:hlinkClick r:id="rId5" action="ppaction://hlinksldjump"/>
          </p:cNvPr>
          <p:cNvPicPr>
            <a:picLocks noChangeAspect="1"/>
          </p:cNvPicPr>
          <p:nvPr/>
        </p:nvPicPr>
        <p:blipFill>
          <a:blip r:embed="rId6"/>
          <a:stretch>
            <a:fillRect/>
          </a:stretch>
        </p:blipFill>
        <p:spPr>
          <a:xfrm>
            <a:off x="4100522" y="4686562"/>
            <a:ext cx="6310094" cy="6310094"/>
          </a:xfrm>
          <a:prstGeom prst="rect">
            <a:avLst/>
          </a:prstGeom>
          <a:effectLst>
            <a:outerShdw blurRad="63500" sx="102000" sy="102000" algn="ctr" rotWithShape="0">
              <a:prstClr val="black">
                <a:alpha val="40000"/>
              </a:prstClr>
            </a:outerShdw>
          </a:effectLst>
        </p:spPr>
      </p:pic>
      <p:pic>
        <p:nvPicPr>
          <p:cNvPr id="24" name="Picture 23">
            <a:hlinkClick r:id="rId7" action="ppaction://hlinksldjump"/>
          </p:cNvPr>
          <p:cNvPicPr>
            <a:picLocks noChangeAspect="1"/>
          </p:cNvPicPr>
          <p:nvPr/>
        </p:nvPicPr>
        <p:blipFill>
          <a:blip r:embed="rId8"/>
          <a:stretch>
            <a:fillRect/>
          </a:stretch>
        </p:blipFill>
        <p:spPr>
          <a:xfrm>
            <a:off x="8928089" y="5063574"/>
            <a:ext cx="5988062" cy="5648622"/>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9"/>
          <a:stretch>
            <a:fillRect/>
          </a:stretch>
        </p:blipFill>
        <p:spPr>
          <a:xfrm>
            <a:off x="-555820" y="0"/>
            <a:ext cx="16003388" cy="5715495"/>
          </a:xfrm>
          <a:prstGeom prst="rect">
            <a:avLst/>
          </a:prstGeom>
        </p:spPr>
      </p:pic>
      <p:sp>
        <p:nvSpPr>
          <p:cNvPr id="2" name="Rectangle: Rounded Corners 1">
            <a:hlinkClick r:id="rId10" action="ppaction://hlinksldjump"/>
          </p:cNvPr>
          <p:cNvSpPr/>
          <p:nvPr/>
        </p:nvSpPr>
        <p:spPr>
          <a:xfrm>
            <a:off x="16078200" y="266700"/>
            <a:ext cx="1828800" cy="609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HỌC TIẾP</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flipH="1" flipV="1">
            <a:off x="13888958" y="8777844"/>
            <a:ext cx="4324209" cy="2677965"/>
          </a:xfrm>
          <a:prstGeom prst="rect">
            <a:avLst/>
          </a:prstGeom>
        </p:spPr>
      </p:pic>
      <p:pic>
        <p:nvPicPr>
          <p:cNvPr id="11" name="그래픽 29"/>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13075" y="10647450"/>
            <a:ext cx="383525" cy="383525"/>
          </a:xfrm>
          <a:prstGeom prst="rect">
            <a:avLst/>
          </a:prstGeom>
        </p:spPr>
      </p:pic>
      <p:grpSp>
        <p:nvGrpSpPr>
          <p:cNvPr id="12" name="Group 11"/>
          <p:cNvGrpSpPr/>
          <p:nvPr/>
        </p:nvGrpSpPr>
        <p:grpSpPr>
          <a:xfrm>
            <a:off x="2677227" y="1958496"/>
            <a:ext cx="14866494" cy="4937604"/>
            <a:chOff x="3504719" y="2951146"/>
            <a:chExt cx="5164987" cy="1057480"/>
          </a:xfrm>
        </p:grpSpPr>
        <p:pic>
          <p:nvPicPr>
            <p:cNvPr id="13" name="Picture 12"/>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p:cNvSpPr txBox="1"/>
            <p:nvPr/>
          </p:nvSpPr>
          <p:spPr>
            <a:xfrm>
              <a:off x="4215957" y="3133915"/>
              <a:ext cx="3838696" cy="553695"/>
            </a:xfrm>
            <a:prstGeom prst="rect">
              <a:avLst/>
            </a:prstGeom>
            <a:noFill/>
          </p:spPr>
          <p:txBody>
            <a:bodyPr wrap="square" rtlCol="0">
              <a:spAutoFit/>
            </a:bodyPr>
            <a:lstStyle/>
            <a:p>
              <a:pPr marL="0" marR="0" lvl="0" indent="0" algn="just" defTabSz="1371600" rtl="0" eaLnBrk="1" fontAlgn="auto" latinLnBrk="0" hangingPunct="1">
                <a:spcBef>
                  <a:spcPts val="0"/>
                </a:spcBef>
                <a:spcAft>
                  <a:spcPts val="0"/>
                </a:spcAft>
                <a:buClrTx/>
                <a:buSzTx/>
                <a:buFontTx/>
                <a:buNone/>
                <a:defRPr/>
              </a:pPr>
              <a:r>
                <a:rPr kumimoji="0" lang="vi-VN"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những nhóm vũ trang nhỏ, lẻ, đánh giặc ở mọi nơi, mọi lúc bằng các loại vũ khí (thô sơ và hiện đại).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Du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kích</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p:cNvPicPr>
            <a:picLocks noChangeAspect="1"/>
          </p:cNvPicPr>
          <p:nvPr/>
        </p:nvPicPr>
        <p:blipFill>
          <a:blip r:embed="rId6"/>
          <a:stretch>
            <a:fillRect/>
          </a:stretch>
        </p:blipFill>
        <p:spPr>
          <a:xfrm>
            <a:off x="3526785" y="-169054"/>
            <a:ext cx="11833362" cy="24142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flipH="1" flipV="1">
            <a:off x="13888958" y="8777844"/>
            <a:ext cx="4324209" cy="2677965"/>
          </a:xfrm>
          <a:prstGeom prst="rect">
            <a:avLst/>
          </a:prstGeom>
        </p:spPr>
      </p:pic>
      <p:pic>
        <p:nvPicPr>
          <p:cNvPr id="11" name="그래픽 29"/>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13075" y="10647450"/>
            <a:ext cx="383525" cy="383525"/>
          </a:xfrm>
          <a:prstGeom prst="rect">
            <a:avLst/>
          </a:prstGeom>
        </p:spPr>
      </p:pic>
      <p:grpSp>
        <p:nvGrpSpPr>
          <p:cNvPr id="12" name="Group 11"/>
          <p:cNvGrpSpPr/>
          <p:nvPr/>
        </p:nvGrpSpPr>
        <p:grpSpPr>
          <a:xfrm>
            <a:off x="2677227" y="1958496"/>
            <a:ext cx="14866494" cy="4937604"/>
            <a:chOff x="3504719" y="2951146"/>
            <a:chExt cx="5164987" cy="1057480"/>
          </a:xfrm>
        </p:grpSpPr>
        <p:pic>
          <p:nvPicPr>
            <p:cNvPr id="13" name="Picture 12"/>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p:cNvSpPr txBox="1"/>
            <p:nvPr/>
          </p:nvSpPr>
          <p:spPr>
            <a:xfrm>
              <a:off x="4215957" y="3133915"/>
              <a:ext cx="4024012" cy="553695"/>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vi-VN"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loài hoa có màu vàng, mọc nhiều ở Đồng bằng sông Cửu Long; thường dùng ăn sống, làm dưa chua, nấu canh;</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p:cNvSpPr/>
          <p:nvPr/>
        </p:nvSpPr>
        <p:spPr>
          <a:xfrm>
            <a:off x="152400" y="1950134"/>
            <a:ext cx="4259009" cy="3498166"/>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Bông</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hoa</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điên</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điển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p:cNvPicPr>
            <a:picLocks noChangeAspect="1"/>
          </p:cNvPicPr>
          <p:nvPr/>
        </p:nvPicPr>
        <p:blipFill>
          <a:blip r:embed="rId6"/>
          <a:stretch>
            <a:fillRect/>
          </a:stretch>
        </p:blipFill>
        <p:spPr>
          <a:xfrm>
            <a:off x="3526785" y="-169054"/>
            <a:ext cx="11833362" cy="24142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1"/>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2"/>
          <a:stretch>
            <a:fillRect/>
          </a:stretch>
        </p:blipFill>
        <p:spPr>
          <a:xfrm>
            <a:off x="4622483" y="7709536"/>
            <a:ext cx="7125653" cy="2496503"/>
          </a:xfrm>
          <a:prstGeom prst="rect">
            <a:avLst/>
          </a:prstGeom>
        </p:spPr>
      </p:pic>
      <p:pic>
        <p:nvPicPr>
          <p:cNvPr id="18" name="图片 17" descr="02"/>
          <p:cNvPicPr>
            <a:picLocks noChangeAspect="1"/>
          </p:cNvPicPr>
          <p:nvPr userDrawn="1"/>
        </p:nvPicPr>
        <p:blipFill>
          <a:blip r:embed="rId3"/>
          <a:srcRect t="60806" r="60696" b="-488"/>
          <a:stretch>
            <a:fillRect/>
          </a:stretch>
        </p:blipFill>
        <p:spPr>
          <a:xfrm>
            <a:off x="-1252538" y="6769418"/>
            <a:ext cx="6065520" cy="3517583"/>
          </a:xfrm>
          <a:prstGeom prst="rect">
            <a:avLst/>
          </a:prstGeom>
        </p:spPr>
      </p:pic>
      <p:pic>
        <p:nvPicPr>
          <p:cNvPr id="19" name="图片 18" descr="02"/>
          <p:cNvPicPr>
            <a:picLocks noChangeAspect="1"/>
          </p:cNvPicPr>
          <p:nvPr userDrawn="1"/>
        </p:nvPicPr>
        <p:blipFill>
          <a:blip r:embed="rId3"/>
          <a:srcRect l="40394" r="6" b="32940"/>
          <a:stretch>
            <a:fillRect/>
          </a:stretch>
        </p:blipFill>
        <p:spPr>
          <a:xfrm rot="20940000">
            <a:off x="12942570" y="-538163"/>
            <a:ext cx="6589395" cy="4749165"/>
          </a:xfrm>
          <a:prstGeom prst="rect">
            <a:avLst/>
          </a:prstGeom>
        </p:spPr>
      </p:pic>
      <p:pic>
        <p:nvPicPr>
          <p:cNvPr id="15" name="图片 14" descr="图层 7 拷贝"/>
          <p:cNvPicPr>
            <a:picLocks noChangeAspect="1"/>
          </p:cNvPicPr>
          <p:nvPr userDrawn="1"/>
        </p:nvPicPr>
        <p:blipFill>
          <a:blip r:embed="rId1"/>
          <a:stretch>
            <a:fillRect/>
          </a:stretch>
        </p:blipFill>
        <p:spPr>
          <a:xfrm flipH="1">
            <a:off x="3091816" y="8432483"/>
            <a:ext cx="2443163" cy="1773555"/>
          </a:xfrm>
          <a:prstGeom prst="rect">
            <a:avLst/>
          </a:prstGeom>
        </p:spPr>
      </p:pic>
      <p:pic>
        <p:nvPicPr>
          <p:cNvPr id="17" name="图片 16" descr="图层 7 拷贝"/>
          <p:cNvPicPr>
            <a:picLocks noChangeAspect="1"/>
          </p:cNvPicPr>
          <p:nvPr userDrawn="1"/>
        </p:nvPicPr>
        <p:blipFill>
          <a:blip r:embed="rId1"/>
          <a:stretch>
            <a:fillRect/>
          </a:stretch>
        </p:blipFill>
        <p:spPr>
          <a:xfrm>
            <a:off x="-733425" y="7829550"/>
            <a:ext cx="3382328" cy="2457450"/>
          </a:xfrm>
          <a:prstGeom prst="rect">
            <a:avLst/>
          </a:prstGeom>
        </p:spPr>
      </p:pic>
      <p:pic>
        <p:nvPicPr>
          <p:cNvPr id="5" name="图片 4" descr="图层 9 拷贝"/>
          <p:cNvPicPr>
            <a:picLocks noChangeAspect="1"/>
          </p:cNvPicPr>
          <p:nvPr userDrawn="1"/>
        </p:nvPicPr>
        <p:blipFill>
          <a:blip r:embed="rId2"/>
          <a:stretch>
            <a:fillRect/>
          </a:stretch>
        </p:blipFill>
        <p:spPr>
          <a:xfrm>
            <a:off x="9915525" y="8332471"/>
            <a:ext cx="5640705" cy="1976438"/>
          </a:xfrm>
          <a:prstGeom prst="rect">
            <a:avLst/>
          </a:prstGeom>
        </p:spPr>
      </p:pic>
      <p:pic>
        <p:nvPicPr>
          <p:cNvPr id="24" name="图片 23" descr="图层 7 拷贝"/>
          <p:cNvPicPr>
            <a:picLocks noChangeAspect="1"/>
          </p:cNvPicPr>
          <p:nvPr userDrawn="1"/>
        </p:nvPicPr>
        <p:blipFill>
          <a:blip r:embed="rId1"/>
          <a:stretch>
            <a:fillRect/>
          </a:stretch>
        </p:blipFill>
        <p:spPr>
          <a:xfrm flipH="1">
            <a:off x="15700058" y="7136131"/>
            <a:ext cx="4224338" cy="3069908"/>
          </a:xfrm>
          <a:prstGeom prst="rect">
            <a:avLst/>
          </a:prstGeom>
        </p:spPr>
      </p:pic>
      <p:pic>
        <p:nvPicPr>
          <p:cNvPr id="10" name="图片 9" descr="图层 7 拷贝"/>
          <p:cNvPicPr>
            <a:picLocks noChangeAspect="1"/>
          </p:cNvPicPr>
          <p:nvPr userDrawn="1"/>
        </p:nvPicPr>
        <p:blipFill>
          <a:blip r:embed="rId1"/>
          <a:stretch>
            <a:fillRect/>
          </a:stretch>
        </p:blipFill>
        <p:spPr>
          <a:xfrm>
            <a:off x="9678353" y="8120063"/>
            <a:ext cx="2871788" cy="2085975"/>
          </a:xfrm>
          <a:prstGeom prst="rect">
            <a:avLst/>
          </a:prstGeom>
        </p:spPr>
      </p:pic>
      <p:grpSp>
        <p:nvGrpSpPr>
          <p:cNvPr id="4" name="Group 3"/>
          <p:cNvGrpSpPr/>
          <p:nvPr/>
        </p:nvGrpSpPr>
        <p:grpSpPr>
          <a:xfrm>
            <a:off x="3889652" y="935257"/>
            <a:ext cx="11810406" cy="1850370"/>
            <a:chOff x="1376032" y="2496705"/>
            <a:chExt cx="7873604" cy="1233580"/>
          </a:xfrm>
        </p:grpSpPr>
        <p:sp>
          <p:nvSpPr>
            <p:cNvPr id="6" name="Rectangle: Rounded Corners 5"/>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panose="020B0604020202020204"/>
                <a:ea typeface="Microsoft YaHei" panose="020B0503020204020204" pitchFamily="34" charset="-122"/>
              </a:endParaRPr>
            </a:p>
          </p:txBody>
        </p:sp>
        <p:sp>
          <p:nvSpPr>
            <p:cNvPr id="7" name="TextBox 6"/>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Microsoft YaHei" panose="020B0503020204020204" pitchFamily="34" charset="-122"/>
                </a:rPr>
                <a:t>Tác giả đã giới thiệu thế nào về xuồng ba lá?</a:t>
              </a:r>
              <a:endParaRPr lang="vi-VN" sz="5400" b="1" dirty="0">
                <a:solidFill>
                  <a:prstClr val="black"/>
                </a:solidFill>
                <a:latin typeface="Cambria" panose="02040503050406030204" pitchFamily="18" charset="0"/>
                <a:ea typeface="Microsoft YaHei" panose="020B0503020204020204" pitchFamily="34" charset="-122"/>
              </a:endParaRPr>
            </a:p>
          </p:txBody>
        </p:sp>
      </p:grpSp>
      <p:sp>
        <p:nvSpPr>
          <p:cNvPr id="12" name="TextBox 11"/>
          <p:cNvSpPr txBox="1"/>
          <p:nvPr/>
        </p:nvSpPr>
        <p:spPr>
          <a:xfrm>
            <a:off x="768927" y="3018391"/>
            <a:ext cx="16750146" cy="4524315"/>
          </a:xfrm>
          <a:prstGeom prst="rect">
            <a:avLst/>
          </a:prstGeom>
          <a:noFill/>
        </p:spPr>
        <p:txBody>
          <a:bodyPr wrap="square" rtlCol="0">
            <a:spAutoFit/>
          </a:bodyPr>
          <a:lstStyle/>
          <a:p>
            <a:pPr algn="just" defTabSz="1371600"/>
            <a:r>
              <a:rPr lang="vi-VN" sz="4800" b="1" dirty="0">
                <a:solidFill>
                  <a:srgbClr val="004924"/>
                </a:solidFill>
                <a:latin typeface="Cambria" panose="02040503050406030204" pitchFamily="18" charset="0"/>
              </a:rPr>
              <a:t>Tác giả giới thiệu về tên gọi của xuồng ba lá và giải thích vì sao vật dụng này có tên gọi như vậy, gọi là xuồng ba lá vì xuồng được ghép bởi ba tấm ván: </a:t>
            </a:r>
            <a:r>
              <a:rPr lang="vi-VN" sz="4800" dirty="0">
                <a:solidFill>
                  <a:srgbClr val="004924"/>
                </a:solidFill>
                <a:latin typeface="Cambria" panose="02040503050406030204" pitchFamily="18" charset="0"/>
              </a:rPr>
              <a:t>hai tấm ván be và một tấm ván đáy, người ta dùng những chiếc “cong” đóng vào bên trong lòng xuồng, tạo thành bộ khung hình xương cá (tên gọi của vật dụng dựa vào cấu tạo của nó)</a:t>
            </a:r>
            <a:endParaRPr lang="vi-VN" sz="4800" dirty="0">
              <a:solidFill>
                <a:srgbClr val="004924"/>
              </a:solidFill>
              <a:latin typeface="Cambria" panose="02040503050406030204" pitchFamily="18" charset="0"/>
              <a:ea typeface="Microsoft YaHei" panose="020B0503020204020204" pitchFamily="34" charset="-122"/>
            </a:endParaRPr>
          </a:p>
        </p:txBody>
      </p:sp>
      <p:pic>
        <p:nvPicPr>
          <p:cNvPr id="2" name="Picture 1"/>
          <p:cNvPicPr>
            <a:picLocks noChangeAspect="1"/>
          </p:cNvPicPr>
          <p:nvPr/>
        </p:nvPicPr>
        <p:blipFill>
          <a:blip r:embed="rId4"/>
          <a:stretch>
            <a:fillRect/>
          </a:stretch>
        </p:blipFill>
        <p:spPr>
          <a:xfrm>
            <a:off x="768927" y="1345742"/>
            <a:ext cx="3017781" cy="1390008"/>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889650" y="911931"/>
            <a:ext cx="13439688" cy="1873697"/>
            <a:chOff x="1376031" y="2481154"/>
            <a:chExt cx="8959792" cy="1249131"/>
          </a:xfrm>
        </p:grpSpPr>
        <p:sp>
          <p:nvSpPr>
            <p:cNvPr id="4" name="Rectangle: Rounded Corners 3"/>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panose="020B0604020202020204"/>
                <a:ea typeface="Microsoft YaHei" panose="020B0503020204020204" pitchFamily="34" charset="-122"/>
              </a:endParaRPr>
            </a:p>
          </p:txBody>
        </p:sp>
        <p:sp>
          <p:nvSpPr>
            <p:cNvPr id="5" name="TextBox 4"/>
            <p:cNvSpPr txBox="1"/>
            <p:nvPr/>
          </p:nvSpPr>
          <p:spPr>
            <a:xfrm>
              <a:off x="1457361" y="2481154"/>
              <a:ext cx="8878462"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Microsoft YaHei" panose="020B0503020204020204" pitchFamily="34" charset="-122"/>
                </a:rPr>
                <a:t>Xuồng ba lá gợi nhớ những kỉ niệm nào của tác giả với người thân?</a:t>
              </a:r>
              <a:endParaRPr lang="vi-VN" sz="5400" b="1" dirty="0">
                <a:solidFill>
                  <a:prstClr val="black"/>
                </a:solidFill>
                <a:latin typeface="Cambria" panose="02040503050406030204" pitchFamily="18" charset="0"/>
                <a:ea typeface="Microsoft YaHei" panose="020B0503020204020204" pitchFamily="34" charset="-122"/>
              </a:endParaRPr>
            </a:p>
          </p:txBody>
        </p:sp>
      </p:grpSp>
      <p:pic>
        <p:nvPicPr>
          <p:cNvPr id="6" name="Picture 5"/>
          <p:cNvPicPr>
            <a:picLocks noChangeAspect="1"/>
          </p:cNvPicPr>
          <p:nvPr/>
        </p:nvPicPr>
        <p:blipFill>
          <a:blip r:embed="rId1"/>
          <a:stretch>
            <a:fillRect/>
          </a:stretch>
        </p:blipFill>
        <p:spPr>
          <a:xfrm>
            <a:off x="474083" y="1322415"/>
            <a:ext cx="3017781" cy="1390008"/>
          </a:xfrm>
          <a:prstGeom prst="rect">
            <a:avLst/>
          </a:prstGeom>
        </p:spPr>
      </p:pic>
      <p:sp>
        <p:nvSpPr>
          <p:cNvPr id="2" name="TextBox 1"/>
          <p:cNvSpPr txBox="1"/>
          <p:nvPr/>
        </p:nvSpPr>
        <p:spPr>
          <a:xfrm>
            <a:off x="762000" y="3238500"/>
            <a:ext cx="16750146" cy="3785652"/>
          </a:xfrm>
          <a:prstGeom prst="rect">
            <a:avLst/>
          </a:prstGeom>
          <a:noFill/>
        </p:spPr>
        <p:txBody>
          <a:bodyPr wrap="square" rtlCol="0">
            <a:spAutoFit/>
          </a:bodyPr>
          <a:lstStyle/>
          <a:p>
            <a:pPr algn="just" defTabSz="1371600"/>
            <a:r>
              <a:rPr lang="vi-VN" sz="4800" dirty="0">
                <a:solidFill>
                  <a:srgbClr val="004924"/>
                </a:solidFill>
                <a:latin typeface="Cambria" panose="02040503050406030204" pitchFamily="18" charset="0"/>
              </a:rPr>
              <a:t>Xuồng ba lá gợi nhớ kỉ niệm của tác giả với bà nội (Tôi vẫn nhớ những sáng nội chèo xuồng mang cho tôi mấy cái bánh lá dừa, giỏ cua đồng mà nội vừa bắt được), với chị và mẹ (Nhớ những chiều chị tôi chèo xuồng dọc triền sông, bẻ bông điên điển đầy rổ mang về cho má nấu canh chua).</a:t>
            </a:r>
            <a:endParaRPr lang="vi-VN" sz="4800" dirty="0">
              <a:solidFill>
                <a:srgbClr val="004924"/>
              </a:solidFill>
              <a:latin typeface="Cambria" panose="02040503050406030204" pitchFamily="18" charset="0"/>
              <a:ea typeface="Microsoft YaHei"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889652" y="1034969"/>
            <a:ext cx="11810406" cy="1850370"/>
            <a:chOff x="1376032" y="2496705"/>
            <a:chExt cx="7873604" cy="1233580"/>
          </a:xfrm>
        </p:grpSpPr>
        <p:sp>
          <p:nvSpPr>
            <p:cNvPr id="4" name="Rectangle: Rounded Corners 3"/>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panose="020B0604020202020204"/>
                <a:ea typeface="Microsoft YaHei" panose="020B0503020204020204" pitchFamily="34" charset="-122"/>
              </a:endParaRPr>
            </a:p>
          </p:txBody>
        </p:sp>
        <p:sp>
          <p:nvSpPr>
            <p:cNvPr id="5" name="TextBox 4"/>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Microsoft YaHei" panose="020B0503020204020204" pitchFamily="34" charset="-122"/>
                </a:rPr>
                <a:t>Từ xưa, chiếc xuồng đã gắn bó thế nào với người dân vùng sông nước?</a:t>
              </a:r>
              <a:endParaRPr lang="vi-VN" sz="5400" b="1" dirty="0">
                <a:solidFill>
                  <a:prstClr val="black"/>
                </a:solidFill>
                <a:latin typeface="Cambria" panose="02040503050406030204" pitchFamily="18" charset="0"/>
                <a:ea typeface="Microsoft YaHei" panose="020B0503020204020204" pitchFamily="34" charset="-122"/>
              </a:endParaRPr>
            </a:p>
          </p:txBody>
        </p:sp>
      </p:grpSp>
      <p:grpSp>
        <p:nvGrpSpPr>
          <p:cNvPr id="6" name="Group 5"/>
          <p:cNvGrpSpPr/>
          <p:nvPr/>
        </p:nvGrpSpPr>
        <p:grpSpPr>
          <a:xfrm>
            <a:off x="914400" y="3695700"/>
            <a:ext cx="7558387" cy="1108741"/>
            <a:chOff x="1754101" y="2629404"/>
            <a:chExt cx="8439202" cy="1278240"/>
          </a:xfrm>
        </p:grpSpPr>
        <p:sp>
          <p:nvSpPr>
            <p:cNvPr id="7" name="Rectangle: Rounded Corners 6"/>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srgbClr val="FFFFFF"/>
                </a:solidFill>
                <a:latin typeface="Arial" panose="020B0604020202020204"/>
                <a:ea typeface="Microsoft YaHei" panose="020B0503020204020204" pitchFamily="34" charset="-122"/>
              </a:endParaRPr>
            </a:p>
          </p:txBody>
        </p:sp>
        <p:sp>
          <p:nvSpPr>
            <p:cNvPr id="8" name="TextBox 7"/>
            <p:cNvSpPr txBox="1"/>
            <p:nvPr/>
          </p:nvSpPr>
          <p:spPr>
            <a:xfrm>
              <a:off x="1754101" y="2630259"/>
              <a:ext cx="8321973" cy="842264"/>
            </a:xfrm>
            <a:prstGeom prst="rect">
              <a:avLst/>
            </a:prstGeom>
            <a:noFill/>
          </p:spPr>
          <p:txBody>
            <a:bodyPr wrap="square" rtlCol="0">
              <a:spAutoFit/>
            </a:bodyPr>
            <a:lstStyle/>
            <a:p>
              <a:pPr algn="ctr" defTabSz="1371600"/>
              <a:r>
                <a:rPr lang="en-US" sz="4800" b="1" dirty="0" err="1">
                  <a:solidFill>
                    <a:srgbClr val="FFFFFF"/>
                  </a:solidFill>
                  <a:latin typeface="Cambria" panose="02040503050406030204" pitchFamily="18" charset="0"/>
                  <a:ea typeface="Microsoft YaHei" panose="020B0503020204020204" pitchFamily="34" charset="-122"/>
                </a:rPr>
                <a:t>Thuở</a:t>
              </a:r>
              <a:r>
                <a:rPr lang="en-US" sz="4800" b="1" dirty="0">
                  <a:solidFill>
                    <a:srgbClr val="FFFFFF"/>
                  </a:solidFill>
                  <a:latin typeface="Cambria" panose="02040503050406030204" pitchFamily="18" charset="0"/>
                  <a:ea typeface="Microsoft YaHei" panose="020B0503020204020204" pitchFamily="34" charset="-122"/>
                </a:rPr>
                <a:t> cha </a:t>
              </a:r>
              <a:r>
                <a:rPr lang="en-US" sz="4800" b="1" dirty="0" err="1">
                  <a:solidFill>
                    <a:srgbClr val="FFFFFF"/>
                  </a:solidFill>
                  <a:latin typeface="Cambria" panose="02040503050406030204" pitchFamily="18" charset="0"/>
                  <a:ea typeface="Microsoft YaHei" panose="020B0503020204020204" pitchFamily="34" charset="-122"/>
                </a:rPr>
                <a:t>ông</a:t>
              </a:r>
              <a:r>
                <a:rPr lang="en-US" sz="4800" b="1" dirty="0">
                  <a:solidFill>
                    <a:srgbClr val="FFFFFF"/>
                  </a:solidFill>
                  <a:latin typeface="Cambria" panose="02040503050406030204" pitchFamily="18" charset="0"/>
                  <a:ea typeface="Microsoft YaHei" panose="020B0503020204020204" pitchFamily="34" charset="-122"/>
                </a:rPr>
                <a:t> </a:t>
              </a:r>
              <a:r>
                <a:rPr lang="en-US" sz="4800" b="1" dirty="0" err="1">
                  <a:solidFill>
                    <a:srgbClr val="FFFFFF"/>
                  </a:solidFill>
                  <a:latin typeface="Cambria" panose="02040503050406030204" pitchFamily="18" charset="0"/>
                  <a:ea typeface="Microsoft YaHei" panose="020B0503020204020204" pitchFamily="34" charset="-122"/>
                </a:rPr>
                <a:t>đi</a:t>
              </a:r>
              <a:r>
                <a:rPr lang="en-US" sz="4800" b="1" dirty="0">
                  <a:solidFill>
                    <a:srgbClr val="FFFFFF"/>
                  </a:solidFill>
                  <a:latin typeface="Cambria" panose="02040503050406030204" pitchFamily="18" charset="0"/>
                  <a:ea typeface="Microsoft YaHei" panose="020B0503020204020204" pitchFamily="34" charset="-122"/>
                </a:rPr>
                <a:t> </a:t>
              </a:r>
              <a:r>
                <a:rPr lang="en-US" sz="4800" b="1" dirty="0" err="1">
                  <a:solidFill>
                    <a:srgbClr val="FFFFFF"/>
                  </a:solidFill>
                  <a:latin typeface="Cambria" panose="02040503050406030204" pitchFamily="18" charset="0"/>
                  <a:ea typeface="Microsoft YaHei" panose="020B0503020204020204" pitchFamily="34" charset="-122"/>
                </a:rPr>
                <a:t>mở</a:t>
              </a:r>
              <a:r>
                <a:rPr lang="en-US" sz="4800" b="1" dirty="0">
                  <a:solidFill>
                    <a:srgbClr val="FFFFFF"/>
                  </a:solidFill>
                  <a:latin typeface="Cambria" panose="02040503050406030204" pitchFamily="18" charset="0"/>
                  <a:ea typeface="Microsoft YaHei" panose="020B0503020204020204" pitchFamily="34" charset="-122"/>
                </a:rPr>
                <a:t> </a:t>
              </a:r>
              <a:r>
                <a:rPr lang="en-US" sz="4800" b="1" dirty="0" err="1">
                  <a:solidFill>
                    <a:srgbClr val="FFFFFF"/>
                  </a:solidFill>
                  <a:latin typeface="Cambria" panose="02040503050406030204" pitchFamily="18" charset="0"/>
                  <a:ea typeface="Microsoft YaHei" panose="020B0503020204020204" pitchFamily="34" charset="-122"/>
                </a:rPr>
                <a:t>cõi</a:t>
              </a:r>
              <a:endParaRPr lang="vi-VN" sz="4800" b="1" dirty="0">
                <a:solidFill>
                  <a:srgbClr val="FFFFFF"/>
                </a:solidFill>
                <a:latin typeface="Cambria" panose="02040503050406030204" pitchFamily="18" charset="0"/>
                <a:ea typeface="Microsoft YaHei" panose="020B0503020204020204" pitchFamily="34" charset="-122"/>
              </a:endParaRPr>
            </a:p>
          </p:txBody>
        </p:sp>
      </p:grpSp>
      <p:grpSp>
        <p:nvGrpSpPr>
          <p:cNvPr id="9" name="Group 8"/>
          <p:cNvGrpSpPr/>
          <p:nvPr/>
        </p:nvGrpSpPr>
        <p:grpSpPr>
          <a:xfrm>
            <a:off x="8915400" y="3619500"/>
            <a:ext cx="8686800" cy="1143000"/>
            <a:chOff x="1871332" y="2629404"/>
            <a:chExt cx="8321973" cy="1278240"/>
          </a:xfrm>
        </p:grpSpPr>
        <p:sp>
          <p:nvSpPr>
            <p:cNvPr id="10" name="Rectangle: Rounded Corners 9"/>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srgbClr val="FFFFFF"/>
                </a:solidFill>
                <a:latin typeface="Arial" panose="020B0604020202020204"/>
                <a:ea typeface="Microsoft YaHei" panose="020B0503020204020204" pitchFamily="34" charset="-122"/>
              </a:endParaRPr>
            </a:p>
          </p:txBody>
        </p:sp>
        <p:sp>
          <p:nvSpPr>
            <p:cNvPr id="11" name="TextBox 10"/>
            <p:cNvSpPr txBox="1"/>
            <p:nvPr/>
          </p:nvSpPr>
          <p:spPr>
            <a:xfrm>
              <a:off x="1871332" y="2684417"/>
              <a:ext cx="8321973" cy="1046440"/>
            </a:xfrm>
            <a:prstGeom prst="rect">
              <a:avLst/>
            </a:prstGeom>
            <a:noFill/>
          </p:spPr>
          <p:txBody>
            <a:bodyPr wrap="square" rtlCol="0">
              <a:spAutoFit/>
            </a:bodyPr>
            <a:lstStyle/>
            <a:p>
              <a:pPr algn="ctr" defTabSz="1371600"/>
              <a:r>
                <a:rPr lang="en-US" sz="4800" b="1" dirty="0" err="1">
                  <a:solidFill>
                    <a:srgbClr val="FFFFFF"/>
                  </a:solidFill>
                  <a:latin typeface="Cambria" panose="02040503050406030204" pitchFamily="18" charset="0"/>
                  <a:ea typeface="Microsoft YaHei" panose="020B0503020204020204" pitchFamily="34" charset="-122"/>
                </a:rPr>
                <a:t>Những</a:t>
              </a:r>
              <a:r>
                <a:rPr lang="en-US" sz="4800" b="1" dirty="0">
                  <a:solidFill>
                    <a:srgbClr val="FFFFFF"/>
                  </a:solidFill>
                  <a:latin typeface="Cambria" panose="02040503050406030204" pitchFamily="18" charset="0"/>
                  <a:ea typeface="Microsoft YaHei" panose="020B0503020204020204" pitchFamily="34" charset="-122"/>
                </a:rPr>
                <a:t> </a:t>
              </a:r>
              <a:r>
                <a:rPr lang="en-US" sz="4800" b="1" dirty="0" err="1">
                  <a:solidFill>
                    <a:srgbClr val="FFFFFF"/>
                  </a:solidFill>
                  <a:latin typeface="Cambria" panose="02040503050406030204" pitchFamily="18" charset="0"/>
                  <a:ea typeface="Microsoft YaHei" panose="020B0503020204020204" pitchFamily="34" charset="-122"/>
                </a:rPr>
                <a:t>năm</a:t>
              </a:r>
              <a:r>
                <a:rPr lang="en-US" sz="4800" b="1" dirty="0">
                  <a:solidFill>
                    <a:srgbClr val="FFFFFF"/>
                  </a:solidFill>
                  <a:latin typeface="Cambria" panose="02040503050406030204" pitchFamily="18" charset="0"/>
                  <a:ea typeface="Microsoft YaHei" panose="020B0503020204020204" pitchFamily="34" charset="-122"/>
                </a:rPr>
                <a:t> </a:t>
              </a:r>
              <a:r>
                <a:rPr lang="en-US" sz="4800" b="1" dirty="0" err="1">
                  <a:solidFill>
                    <a:srgbClr val="FFFFFF"/>
                  </a:solidFill>
                  <a:latin typeface="Cambria" panose="02040503050406030204" pitchFamily="18" charset="0"/>
                  <a:ea typeface="Microsoft YaHei" panose="020B0503020204020204" pitchFamily="34" charset="-122"/>
                </a:rPr>
                <a:t>tháng</a:t>
              </a:r>
              <a:r>
                <a:rPr lang="en-US" sz="4800" b="1" dirty="0">
                  <a:solidFill>
                    <a:srgbClr val="FFFFFF"/>
                  </a:solidFill>
                  <a:latin typeface="Cambria" panose="02040503050406030204" pitchFamily="18" charset="0"/>
                  <a:ea typeface="Microsoft YaHei" panose="020B0503020204020204" pitchFamily="34" charset="-122"/>
                </a:rPr>
                <a:t> </a:t>
              </a:r>
              <a:r>
                <a:rPr lang="en-US" sz="4800" b="1" dirty="0" err="1">
                  <a:solidFill>
                    <a:srgbClr val="FFFFFF"/>
                  </a:solidFill>
                  <a:latin typeface="Cambria" panose="02040503050406030204" pitchFamily="18" charset="0"/>
                  <a:ea typeface="Microsoft YaHei" panose="020B0503020204020204" pitchFamily="34" charset="-122"/>
                </a:rPr>
                <a:t>chiến</a:t>
              </a:r>
              <a:r>
                <a:rPr lang="en-US" sz="4800" b="1" dirty="0">
                  <a:solidFill>
                    <a:srgbClr val="FFFFFF"/>
                  </a:solidFill>
                  <a:latin typeface="Cambria" panose="02040503050406030204" pitchFamily="18" charset="0"/>
                  <a:ea typeface="Microsoft YaHei" panose="020B0503020204020204" pitchFamily="34" charset="-122"/>
                </a:rPr>
                <a:t> </a:t>
              </a:r>
              <a:r>
                <a:rPr lang="en-US" sz="4800" b="1" dirty="0" err="1">
                  <a:solidFill>
                    <a:srgbClr val="FFFFFF"/>
                  </a:solidFill>
                  <a:latin typeface="Cambria" panose="02040503050406030204" pitchFamily="18" charset="0"/>
                  <a:ea typeface="Microsoft YaHei" panose="020B0503020204020204" pitchFamily="34" charset="-122"/>
                </a:rPr>
                <a:t>tranh</a:t>
              </a:r>
              <a:endParaRPr lang="vi-VN" sz="4800" b="1" dirty="0">
                <a:solidFill>
                  <a:srgbClr val="FFFFFF"/>
                </a:solidFill>
                <a:latin typeface="Cambria" panose="02040503050406030204" pitchFamily="18" charset="0"/>
                <a:ea typeface="Microsoft YaHei" panose="020B0503020204020204" pitchFamily="34" charset="-122"/>
              </a:endParaRPr>
            </a:p>
          </p:txBody>
        </p:sp>
      </p:grpSp>
      <p:pic>
        <p:nvPicPr>
          <p:cNvPr id="15" name="Picture 14"/>
          <p:cNvPicPr>
            <a:picLocks noChangeAspect="1"/>
          </p:cNvPicPr>
          <p:nvPr/>
        </p:nvPicPr>
        <p:blipFill>
          <a:blip r:embed="rId1"/>
          <a:stretch>
            <a:fillRect/>
          </a:stretch>
        </p:blipFill>
        <p:spPr>
          <a:xfrm>
            <a:off x="569775" y="1267584"/>
            <a:ext cx="3017781" cy="1390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866900"/>
            <a:ext cx="16383000" cy="4524315"/>
          </a:xfrm>
          <a:prstGeom prst="rect">
            <a:avLst/>
          </a:prstGeom>
          <a:noFill/>
        </p:spPr>
        <p:txBody>
          <a:bodyPr wrap="square" rtlCol="0">
            <a:spAutoFit/>
          </a:bodyPr>
          <a:lstStyle/>
          <a:p>
            <a:pPr marL="571500" indent="-571500" algn="just">
              <a:buFont typeface="Arial" panose="020B0604020202020204" pitchFamily="34" charset="0"/>
              <a:buChar char="•"/>
            </a:pPr>
            <a:r>
              <a:rPr lang="nl-NL" sz="4800" dirty="0">
                <a:effectLst/>
                <a:latin typeface="Cambria" panose="02040503050406030204" pitchFamily="18" charset="0"/>
                <a:ea typeface="Cambria" panose="02040503050406030204" pitchFamily="18" charset="0"/>
              </a:rPr>
              <a:t>Từ thuở cha ông đi mở cõi, xuồng đã là “đôi chân của người dân Nam Bộ”. Cách nói ví von này cho thấy xuồng ba lá là phương tiện đi lại rất thiết thân của người dân nơi đây.</a:t>
            </a:r>
            <a:endParaRPr lang="nl-NL" sz="4800" dirty="0">
              <a:effectLst/>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nl-NL" sz="4800" dirty="0">
                <a:effectLst/>
                <a:latin typeface="Cambria" panose="02040503050406030204" pitchFamily="18" charset="0"/>
                <a:ea typeface="Cambria" panose="02040503050406030204" pitchFamily="18" charset="0"/>
              </a:rPr>
              <a:t>Trong những năm tháng chiến tranh, xuồng cùng người dân bám trụ, giữ xóm, giữ làng và có nhiều đóng góp to lớn: chở lương thực tiếp tế cho bộ đội, đưa du kích qua sông,...</a:t>
            </a:r>
            <a:endParaRPr lang="en-US" sz="4800" dirty="0">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889652" y="935257"/>
            <a:ext cx="13636348" cy="2585324"/>
            <a:chOff x="1376032" y="2496705"/>
            <a:chExt cx="7873604" cy="1723549"/>
          </a:xfrm>
        </p:grpSpPr>
        <p:sp>
          <p:nvSpPr>
            <p:cNvPr id="4" name="Rectangle: Rounded Corners 3"/>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panose="020B0604020202020204"/>
                <a:ea typeface="Microsoft YaHei" panose="020B0503020204020204" pitchFamily="34" charset="-122"/>
              </a:endParaRPr>
            </a:p>
          </p:txBody>
        </p:sp>
        <p:sp>
          <p:nvSpPr>
            <p:cNvPr id="5" name="TextBox 4"/>
            <p:cNvSpPr txBox="1"/>
            <p:nvPr/>
          </p:nvSpPr>
          <p:spPr>
            <a:xfrm>
              <a:off x="1376032" y="2496705"/>
              <a:ext cx="7873604" cy="1723549"/>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Microsoft YaHei" panose="020B0503020204020204" pitchFamily="34" charset="-122"/>
                </a:rPr>
                <a:t>Hình ảnh xuồng ba lá hiện ra như thế nào trong cuộc sống thanh bình hiện nay?</a:t>
              </a:r>
              <a:endParaRPr lang="vi-VN" sz="5400" b="1" dirty="0">
                <a:solidFill>
                  <a:prstClr val="black"/>
                </a:solidFill>
                <a:latin typeface="Cambria" panose="02040503050406030204" pitchFamily="18" charset="0"/>
                <a:ea typeface="Microsoft YaHei" panose="020B0503020204020204" pitchFamily="34" charset="-122"/>
              </a:endParaRPr>
            </a:p>
          </p:txBody>
        </p:sp>
      </p:grpSp>
      <p:sp>
        <p:nvSpPr>
          <p:cNvPr id="6" name="TextBox 5"/>
          <p:cNvSpPr txBox="1"/>
          <p:nvPr/>
        </p:nvSpPr>
        <p:spPr>
          <a:xfrm>
            <a:off x="941676" y="3158342"/>
            <a:ext cx="16404648" cy="5262979"/>
          </a:xfrm>
          <a:prstGeom prst="rect">
            <a:avLst/>
          </a:prstGeom>
          <a:noFill/>
        </p:spPr>
        <p:txBody>
          <a:bodyPr wrap="square" rtlCol="0">
            <a:spAutoFit/>
          </a:bodyPr>
          <a:lstStyle/>
          <a:p>
            <a:pPr algn="just" defTabSz="1371600"/>
            <a:r>
              <a:rPr lang="vi-VN" sz="4800" b="1" dirty="0">
                <a:solidFill>
                  <a:srgbClr val="004924"/>
                </a:solidFill>
                <a:latin typeface="Cambria" panose="02040503050406030204" pitchFamily="18" charset="0"/>
              </a:rPr>
              <a:t>Đất nước thanh bình, xuồng ba lá tiếp tục gắn bó với sinh hoạt hằng ngày và hoạt động lao động sản xuất của người dân: ngược xuôi miền chợ nổi, lướt nhanh trên cánh đồng rì rào sóng lúa, rộn ràng những đêm giăng câu, thả lưới. Xuồng còn mang giá trị tinh thần của người dân vùng sông nước: theo dòng nước toả đi, chở đầy ước mơ, khát vọng của tình đất, tình người phương Nam.</a:t>
            </a:r>
            <a:endParaRPr lang="vi-VN" sz="4800" b="1" dirty="0">
              <a:solidFill>
                <a:srgbClr val="004924"/>
              </a:solidFill>
              <a:latin typeface="Cambria" panose="02040503050406030204" pitchFamily="18" charset="0"/>
              <a:ea typeface="Microsoft YaHei" panose="020B0503020204020204" pitchFamily="34" charset="-122"/>
            </a:endParaRPr>
          </a:p>
        </p:txBody>
      </p:sp>
      <p:pic>
        <p:nvPicPr>
          <p:cNvPr id="7" name="Picture 6"/>
          <p:cNvPicPr>
            <a:picLocks noChangeAspect="1"/>
          </p:cNvPicPr>
          <p:nvPr/>
        </p:nvPicPr>
        <p:blipFill>
          <a:blip r:embed="rId1"/>
          <a:stretch>
            <a:fillRect/>
          </a:stretch>
        </p:blipFill>
        <p:spPr>
          <a:xfrm>
            <a:off x="442184" y="1345742"/>
            <a:ext cx="3017781" cy="1390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689752" y="1119680"/>
            <a:ext cx="11810406" cy="1850370"/>
            <a:chOff x="1376032" y="2496705"/>
            <a:chExt cx="7873604" cy="1233580"/>
          </a:xfrm>
        </p:grpSpPr>
        <p:sp>
          <p:nvSpPr>
            <p:cNvPr id="4" name="Rectangle: Rounded Corners 3"/>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panose="020B0604020202020204"/>
                <a:ea typeface="Microsoft YaHei" panose="020B0503020204020204" pitchFamily="34" charset="-122"/>
              </a:endParaRPr>
            </a:p>
          </p:txBody>
        </p:sp>
        <p:sp>
          <p:nvSpPr>
            <p:cNvPr id="5" name="TextBox 4"/>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Microsoft YaHei" panose="020B0503020204020204" pitchFamily="34" charset="-122"/>
                </a:rPr>
                <a:t>Bài đọc giúp em hiểu thêm điều gì về cảnh vật và con người phương Nam?</a:t>
              </a:r>
              <a:endParaRPr lang="vi-VN" sz="5400" b="1" dirty="0">
                <a:solidFill>
                  <a:prstClr val="black"/>
                </a:solidFill>
                <a:latin typeface="Cambria" panose="02040503050406030204" pitchFamily="18" charset="0"/>
                <a:ea typeface="Microsoft YaHei" panose="020B0503020204020204" pitchFamily="34" charset="-122"/>
              </a:endParaRPr>
            </a:p>
          </p:txBody>
        </p:sp>
      </p:grpSp>
      <p:sp>
        <p:nvSpPr>
          <p:cNvPr id="6" name="TextBox 5"/>
          <p:cNvSpPr txBox="1"/>
          <p:nvPr/>
        </p:nvSpPr>
        <p:spPr>
          <a:xfrm>
            <a:off x="762000" y="3644117"/>
            <a:ext cx="16840200" cy="3416320"/>
          </a:xfrm>
          <a:prstGeom prst="rect">
            <a:avLst/>
          </a:prstGeom>
          <a:noFill/>
        </p:spPr>
        <p:txBody>
          <a:bodyPr wrap="square" rtlCol="0">
            <a:spAutoFit/>
          </a:bodyPr>
          <a:lstStyle/>
          <a:p>
            <a:pPr algn="ctr" defTabSz="1371600"/>
            <a:r>
              <a:rPr lang="vi-VN" sz="5400" b="1" dirty="0">
                <a:solidFill>
                  <a:srgbClr val="004924"/>
                </a:solidFill>
                <a:latin typeface="Cambria" panose="02040503050406030204" pitchFamily="18" charset="0"/>
              </a:rPr>
              <a:t>Bài đọc giúp em hiểu thêm về cảnh vật và con người phương Nam: cảnh vật nơi phương Nam đẹp và bình yên, con người phương Nam chăm chỉ, tình cảm, gắn bó và có tình có nghĩa cùng chung sống với nhau.</a:t>
            </a:r>
            <a:endParaRPr lang="vi-VN" sz="5400" b="1" dirty="0">
              <a:solidFill>
                <a:srgbClr val="004924"/>
              </a:solidFill>
              <a:latin typeface="Cambria" panose="02040503050406030204" pitchFamily="18" charset="0"/>
              <a:ea typeface="Microsoft YaHei" panose="020B0503020204020204" pitchFamily="34" charset="-122"/>
            </a:endParaRPr>
          </a:p>
        </p:txBody>
      </p:sp>
      <p:pic>
        <p:nvPicPr>
          <p:cNvPr id="8" name="Picture 7"/>
          <p:cNvPicPr>
            <a:picLocks noChangeAspect="1"/>
          </p:cNvPicPr>
          <p:nvPr/>
        </p:nvPicPr>
        <p:blipFill>
          <a:blip r:embed="rId1"/>
          <a:stretch>
            <a:fillRect/>
          </a:stretch>
        </p:blipFill>
        <p:spPr>
          <a:xfrm>
            <a:off x="1080137" y="1352295"/>
            <a:ext cx="3017781" cy="1390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1"/>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2"/>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1"/>
          <a:stretch>
            <a:fillRect/>
          </a:stretch>
        </p:blipFill>
        <p:spPr>
          <a:xfrm>
            <a:off x="9603106" y="8120063"/>
            <a:ext cx="2871788" cy="2085975"/>
          </a:xfrm>
          <a:prstGeom prst="rect">
            <a:avLst/>
          </a:prstGeom>
        </p:spPr>
      </p:pic>
      <p:pic>
        <p:nvPicPr>
          <p:cNvPr id="14" name="图片 13" descr="02"/>
          <p:cNvPicPr>
            <a:picLocks noChangeAspect="1"/>
          </p:cNvPicPr>
          <p:nvPr userDrawn="1"/>
        </p:nvPicPr>
        <p:blipFill>
          <a:blip r:embed="rId3"/>
          <a:srcRect r="60696" b="26754"/>
          <a:stretch>
            <a:fillRect/>
          </a:stretch>
        </p:blipFill>
        <p:spPr>
          <a:xfrm rot="600000">
            <a:off x="-728663" y="-577215"/>
            <a:ext cx="5370195" cy="5619750"/>
          </a:xfrm>
          <a:prstGeom prst="rect">
            <a:avLst/>
          </a:prstGeom>
        </p:spPr>
      </p:pic>
      <p:pic>
        <p:nvPicPr>
          <p:cNvPr id="3" name="图片 2" descr="02"/>
          <p:cNvPicPr>
            <a:picLocks noChangeAspect="1"/>
          </p:cNvPicPr>
          <p:nvPr userDrawn="1"/>
        </p:nvPicPr>
        <p:blipFill>
          <a:blip r:embed="rId3"/>
          <a:srcRect t="60806" r="60696" b="-488"/>
          <a:stretch>
            <a:fillRect/>
          </a:stretch>
        </p:blipFill>
        <p:spPr>
          <a:xfrm>
            <a:off x="-1252538" y="6769418"/>
            <a:ext cx="6065520" cy="3517583"/>
          </a:xfrm>
          <a:prstGeom prst="rect">
            <a:avLst/>
          </a:prstGeom>
        </p:spPr>
      </p:pic>
      <p:pic>
        <p:nvPicPr>
          <p:cNvPr id="19" name="图片 18" descr="02"/>
          <p:cNvPicPr>
            <a:picLocks noChangeAspect="1"/>
          </p:cNvPicPr>
          <p:nvPr userDrawn="1"/>
        </p:nvPicPr>
        <p:blipFill>
          <a:blip r:embed="rId3"/>
          <a:srcRect l="40394" r="6" b="32940"/>
          <a:stretch>
            <a:fillRect/>
          </a:stretch>
        </p:blipFill>
        <p:spPr>
          <a:xfrm rot="20940000">
            <a:off x="12942570" y="-538163"/>
            <a:ext cx="6589395" cy="4749165"/>
          </a:xfrm>
          <a:prstGeom prst="rect">
            <a:avLst/>
          </a:prstGeom>
        </p:spPr>
      </p:pic>
      <p:pic>
        <p:nvPicPr>
          <p:cNvPr id="15" name="图片 14" descr="图层 7 拷贝"/>
          <p:cNvPicPr>
            <a:picLocks noChangeAspect="1"/>
          </p:cNvPicPr>
          <p:nvPr userDrawn="1"/>
        </p:nvPicPr>
        <p:blipFill>
          <a:blip r:embed="rId1"/>
          <a:stretch>
            <a:fillRect/>
          </a:stretch>
        </p:blipFill>
        <p:spPr>
          <a:xfrm flipH="1">
            <a:off x="3091816" y="8432483"/>
            <a:ext cx="2443163" cy="1773555"/>
          </a:xfrm>
          <a:prstGeom prst="rect">
            <a:avLst/>
          </a:prstGeom>
        </p:spPr>
      </p:pic>
      <p:pic>
        <p:nvPicPr>
          <p:cNvPr id="4" name="图片 3" descr="图层 9 拷贝"/>
          <p:cNvPicPr>
            <a:picLocks noChangeAspect="1"/>
          </p:cNvPicPr>
          <p:nvPr userDrawn="1"/>
        </p:nvPicPr>
        <p:blipFill>
          <a:blip r:embed="rId2"/>
          <a:stretch>
            <a:fillRect/>
          </a:stretch>
        </p:blipFill>
        <p:spPr>
          <a:xfrm>
            <a:off x="4385311" y="7769543"/>
            <a:ext cx="7125653" cy="2496503"/>
          </a:xfrm>
          <a:prstGeom prst="rect">
            <a:avLst/>
          </a:prstGeom>
        </p:spPr>
      </p:pic>
      <p:pic>
        <p:nvPicPr>
          <p:cNvPr id="17" name="图片 16" descr="图层 7 拷贝"/>
          <p:cNvPicPr>
            <a:picLocks noChangeAspect="1"/>
          </p:cNvPicPr>
          <p:nvPr userDrawn="1"/>
        </p:nvPicPr>
        <p:blipFill>
          <a:blip r:embed="rId1"/>
          <a:stretch>
            <a:fillRect/>
          </a:stretch>
        </p:blipFill>
        <p:spPr>
          <a:xfrm>
            <a:off x="-733425" y="7829550"/>
            <a:ext cx="3382328" cy="2457450"/>
          </a:xfrm>
          <a:prstGeom prst="rect">
            <a:avLst/>
          </a:prstGeom>
        </p:spPr>
      </p:pic>
      <p:pic>
        <p:nvPicPr>
          <p:cNvPr id="24" name="图片 23" descr="图层 7 拷贝"/>
          <p:cNvPicPr>
            <a:picLocks noChangeAspect="1"/>
          </p:cNvPicPr>
          <p:nvPr userDrawn="1"/>
        </p:nvPicPr>
        <p:blipFill>
          <a:blip r:embed="rId1"/>
          <a:stretch>
            <a:fillRect/>
          </a:stretch>
        </p:blipFill>
        <p:spPr>
          <a:xfrm flipH="1">
            <a:off x="15700058" y="7136131"/>
            <a:ext cx="4224338" cy="3069908"/>
          </a:xfrm>
          <a:prstGeom prst="rect">
            <a:avLst/>
          </a:prstGeom>
        </p:spPr>
      </p:pic>
      <p:pic>
        <p:nvPicPr>
          <p:cNvPr id="13" name="图片 12" descr="02"/>
          <p:cNvPicPr>
            <a:picLocks noChangeAspect="1"/>
          </p:cNvPicPr>
          <p:nvPr userDrawn="1"/>
        </p:nvPicPr>
        <p:blipFill>
          <a:blip r:embed="rId3"/>
          <a:srcRect r="60696" b="26754"/>
          <a:stretch>
            <a:fillRect/>
          </a:stretch>
        </p:blipFill>
        <p:spPr>
          <a:xfrm rot="600000">
            <a:off x="-904875" y="74439"/>
            <a:ext cx="5370195" cy="5619750"/>
          </a:xfrm>
          <a:prstGeom prst="rect">
            <a:avLst/>
          </a:prstGeom>
        </p:spPr>
      </p:pic>
      <p:pic>
        <p:nvPicPr>
          <p:cNvPr id="21" name="图片 20" descr="02"/>
          <p:cNvPicPr>
            <a:picLocks noChangeAspect="1"/>
          </p:cNvPicPr>
          <p:nvPr userDrawn="1"/>
        </p:nvPicPr>
        <p:blipFill>
          <a:blip r:embed="rId3"/>
          <a:srcRect l="40394" r="6" b="32940"/>
          <a:stretch>
            <a:fillRect/>
          </a:stretch>
        </p:blipFill>
        <p:spPr>
          <a:xfrm rot="20940000">
            <a:off x="12942570" y="-648653"/>
            <a:ext cx="6589395" cy="4749165"/>
          </a:xfrm>
          <a:prstGeom prst="rect">
            <a:avLst/>
          </a:prstGeom>
        </p:spPr>
      </p:pic>
      <p:pic>
        <p:nvPicPr>
          <p:cNvPr id="22" name="图片 21" descr="图层 9 拷贝"/>
          <p:cNvPicPr>
            <a:picLocks noChangeAspect="1"/>
          </p:cNvPicPr>
          <p:nvPr userDrawn="1"/>
        </p:nvPicPr>
        <p:blipFill>
          <a:blip r:embed="rId2"/>
          <a:stretch>
            <a:fillRect/>
          </a:stretch>
        </p:blipFill>
        <p:spPr>
          <a:xfrm>
            <a:off x="4426268" y="7757161"/>
            <a:ext cx="7125653" cy="2496503"/>
          </a:xfrm>
          <a:prstGeom prst="rect">
            <a:avLst/>
          </a:prstGeom>
        </p:spPr>
      </p:pic>
      <p:grpSp>
        <p:nvGrpSpPr>
          <p:cNvPr id="12" name="Group 11"/>
          <p:cNvGrpSpPr/>
          <p:nvPr/>
        </p:nvGrpSpPr>
        <p:grpSpPr>
          <a:xfrm>
            <a:off x="1143000" y="3476273"/>
            <a:ext cx="15845314" cy="3942830"/>
            <a:chOff x="1360474" y="2214752"/>
            <a:chExt cx="10563542" cy="2628553"/>
          </a:xfrm>
        </p:grpSpPr>
        <p:sp>
          <p:nvSpPr>
            <p:cNvPr id="16" name="Rectangle: Rounded Corners 15"/>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panose="020B0604020202020204"/>
                <a:ea typeface="Microsoft YaHei" panose="020B0503020204020204" pitchFamily="34" charset="-122"/>
              </a:endParaRPr>
            </a:p>
          </p:txBody>
        </p:sp>
        <p:sp>
          <p:nvSpPr>
            <p:cNvPr id="18" name="TextBox 17"/>
            <p:cNvSpPr txBox="1"/>
            <p:nvPr/>
          </p:nvSpPr>
          <p:spPr>
            <a:xfrm>
              <a:off x="1360474" y="2310237"/>
              <a:ext cx="10547985" cy="2523768"/>
            </a:xfrm>
            <a:prstGeom prst="rect">
              <a:avLst/>
            </a:prstGeom>
            <a:noFill/>
          </p:spPr>
          <p:txBody>
            <a:bodyPr wrap="square" rtlCol="0">
              <a:spAutoFit/>
            </a:bodyPr>
            <a:lstStyle/>
            <a:p>
              <a:pPr algn="ctr" defTabSz="1371600"/>
              <a:r>
                <a:rPr lang="vi-VN" sz="6000" b="1" dirty="0">
                  <a:solidFill>
                    <a:prstClr val="black"/>
                  </a:solidFill>
                  <a:latin typeface="Cambria" panose="02040503050406030204" pitchFamily="18" charset="0"/>
                  <a:ea typeface="Microsoft YaHei" panose="020B0503020204020204" pitchFamily="34" charset="-122"/>
                </a:rPr>
                <a:t>Chiếc xuồng là người bạn thân thiết của người dân Nam Bộ. Nó gắn bó với cuộc sống chiến đấu và lao động sản xuất của người dân nơi đây.</a:t>
              </a:r>
              <a:endParaRPr lang="vi-VN" sz="6000" b="1" dirty="0">
                <a:solidFill>
                  <a:prstClr val="black"/>
                </a:solidFill>
                <a:latin typeface="Cambria" panose="02040503050406030204" pitchFamily="18" charset="0"/>
                <a:ea typeface="Microsoft YaHei" panose="020B0503020204020204" pitchFamily="34" charset="-122"/>
              </a:endParaRPr>
            </a:p>
          </p:txBody>
        </p:sp>
      </p:grpSp>
      <p:pic>
        <p:nvPicPr>
          <p:cNvPr id="2" name="Picture 1"/>
          <p:cNvPicPr>
            <a:picLocks noChangeAspect="1"/>
          </p:cNvPicPr>
          <p:nvPr/>
        </p:nvPicPr>
        <p:blipFill>
          <a:blip r:embed="rId4"/>
          <a:stretch>
            <a:fillRect/>
          </a:stretch>
        </p:blipFill>
        <p:spPr>
          <a:xfrm>
            <a:off x="5737991" y="1118016"/>
            <a:ext cx="6602540" cy="2213040"/>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1905000" y="4000500"/>
            <a:ext cx="13381880" cy="4432176"/>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571750" y="1009650"/>
            <a:ext cx="14839950"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4" name="THANH TÂM"/>
          <p:cNvPicPr>
            <a:picLocks noChangeAspect="1"/>
          </p:cNvPicPr>
          <p:nvPr/>
        </p:nvPicPr>
        <p:blipFill>
          <a:blip r:embed="rId1"/>
          <a:stretch>
            <a:fillRect/>
          </a:stretch>
        </p:blipFill>
        <p:spPr>
          <a:xfrm>
            <a:off x="-342986" y="-727081"/>
            <a:ext cx="6162132" cy="5988062"/>
          </a:xfrm>
          <a:prstGeom prst="rect">
            <a:avLst/>
          </a:prstGeom>
          <a:effectLst>
            <a:outerShdw blurRad="63500" sx="102000" sy="102000" algn="ctr" rotWithShape="0">
              <a:prstClr val="black">
                <a:alpha val="40000"/>
              </a:prstClr>
            </a:outerShdw>
          </a:effectLst>
        </p:spPr>
      </p:pic>
      <p:sp>
        <p:nvSpPr>
          <p:cNvPr id="6" name="Rectangle 5"/>
          <p:cNvSpPr/>
          <p:nvPr/>
        </p:nvSpPr>
        <p:spPr>
          <a:xfrm>
            <a:off x="4495799" y="1333500"/>
            <a:ext cx="12954001"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 thuộc lòng 2 – 3 khổ trong bài Đường quê Đồng Tháp Mười.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sp>
        <p:nvSpPr>
          <p:cNvPr id="2" name="Arrow: Left 1">
            <a:hlinkClick r:id="rId2" action="ppaction://hlinksldjump"/>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8" descr="Ảnh có chứa đồ chơi, búp bê, đồ họa véc-tơ&#10;&#10;Mô tả được tạo tự động"/>
          <p:cNvPicPr>
            <a:picLocks noChangeAspect="1"/>
          </p:cNvPicPr>
          <p:nvPr/>
        </p:nvPicPr>
        <p:blipFill>
          <a:blip r:embed="rId1"/>
          <a:stretch>
            <a:fillRect/>
          </a:stretch>
        </p:blipFill>
        <p:spPr>
          <a:xfrm>
            <a:off x="5105400" y="3390900"/>
            <a:ext cx="7923727" cy="4538133"/>
          </a:xfrm>
          <a:prstGeom prst="rect">
            <a:avLst/>
          </a:prstGeom>
          <a:effectLst/>
        </p:spPr>
      </p:pic>
      <p:sp>
        <p:nvSpPr>
          <p:cNvPr id="3" name="TextBox 2"/>
          <p:cNvSpPr txBox="1"/>
          <p:nvPr/>
        </p:nvSpPr>
        <p:spPr>
          <a:xfrm>
            <a:off x="609600" y="1485900"/>
            <a:ext cx="16353978"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800" b="1" dirty="0" err="1">
                <a:solidFill>
                  <a:prstClr val="black"/>
                </a:solidFill>
                <a:latin typeface="Cambria" panose="02040503050406030204" pitchFamily="18" charset="0"/>
                <a:ea typeface="Cambria" panose="02040503050406030204" pitchFamily="18" charset="0"/>
              </a:rPr>
              <a:t>Đọc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trôi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chảy</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toàn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bài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ngắt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nghỉ</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câu</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đúng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chú</a:t>
            </a:r>
            <a:r>
              <a:rPr lang="en-US" sz="4800" b="1" dirty="0">
                <a:solidFill>
                  <a:prstClr val="black"/>
                </a:solidFill>
                <a:latin typeface="Cambria" panose="02040503050406030204" pitchFamily="18" charset="0"/>
                <a:ea typeface="Cambria" panose="02040503050406030204" pitchFamily="18" charset="0"/>
              </a:rPr>
              <a:t> ý </a:t>
            </a:r>
            <a:r>
              <a:rPr lang="en-US" sz="4800" b="1" dirty="0" err="1">
                <a:solidFill>
                  <a:prstClr val="black"/>
                </a:solidFill>
                <a:latin typeface="Cambria" panose="02040503050406030204" pitchFamily="18" charset="0"/>
                <a:ea typeface="Cambria" panose="02040503050406030204" pitchFamily="18" charset="0"/>
              </a:rPr>
              <a:t>câu</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dài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đọc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diễn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cảm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nhấn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giọng</a:t>
            </a:r>
            <a:r>
              <a:rPr lang="en-US" sz="4800" b="1" dirty="0">
                <a:solidFill>
                  <a:prstClr val="black"/>
                </a:solidFill>
                <a:latin typeface="Cambria" panose="02040503050406030204" pitchFamily="18" charset="0"/>
                <a:ea typeface="Cambria" panose="02040503050406030204" pitchFamily="18" charset="0"/>
              </a:rPr>
              <a:t> ở </a:t>
            </a:r>
            <a:r>
              <a:rPr lang="en-US" sz="4800" b="1" dirty="0" err="1">
                <a:solidFill>
                  <a:prstClr val="black"/>
                </a:solidFill>
                <a:latin typeface="Cambria" panose="02040503050406030204" pitchFamily="18" charset="0"/>
                <a:ea typeface="Cambria" panose="02040503050406030204" pitchFamily="18" charset="0"/>
              </a:rPr>
              <a:t>những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tình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tiết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bất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ngờ</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hoặc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từ</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ngữ</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thể</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tâm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trạng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cảm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xúc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của</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nhân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vật</a:t>
            </a:r>
            <a:r>
              <a:rPr lang="en-US" sz="4800" b="1" dirty="0">
                <a:solidFill>
                  <a:prstClr val="black"/>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a:noFill/>
              </a:ln>
              <a:solidFill>
                <a:srgbClr val="FF0000"/>
              </a:solidFill>
              <a:effectLst/>
              <a:uLnTx/>
              <a:uFillTx/>
              <a:latin typeface="等线"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12"/>
          <p:cNvSpPr/>
          <p:nvPr/>
        </p:nvSpPr>
        <p:spPr>
          <a:xfrm>
            <a:off x="4607243" y="3609023"/>
            <a:ext cx="12691110" cy="5053013"/>
          </a:xfrm>
          <a:custGeom>
            <a:avLst/>
            <a:gdLst>
              <a:gd name="connsiteX0" fmla="*/ 19050 w 4057650"/>
              <a:gd name="connsiteY0" fmla="*/ 342900 h 4038600"/>
              <a:gd name="connsiteX1" fmla="*/ 0 w 4057650"/>
              <a:gd name="connsiteY1" fmla="*/ 0 h 4038600"/>
              <a:gd name="connsiteX2" fmla="*/ 4057650 w 4057650"/>
              <a:gd name="connsiteY2" fmla="*/ 19050 h 4038600"/>
              <a:gd name="connsiteX3" fmla="*/ 4038600 w 4057650"/>
              <a:gd name="connsiteY3" fmla="*/ 4038600 h 4038600"/>
              <a:gd name="connsiteX4" fmla="*/ 38100 w 4057650"/>
              <a:gd name="connsiteY4" fmla="*/ 4038600 h 4038600"/>
              <a:gd name="connsiteX5" fmla="*/ 38100 w 4057650"/>
              <a:gd name="connsiteY5" fmla="*/ 3524250 h 4038600"/>
              <a:gd name="connsiteX0-1" fmla="*/ 0 w 4076700"/>
              <a:gd name="connsiteY0-2" fmla="*/ 342900 h 4038600"/>
              <a:gd name="connsiteX1-3" fmla="*/ 19050 w 4076700"/>
              <a:gd name="connsiteY1-4" fmla="*/ 0 h 4038600"/>
              <a:gd name="connsiteX2-5" fmla="*/ 4076700 w 4076700"/>
              <a:gd name="connsiteY2-6" fmla="*/ 19050 h 4038600"/>
              <a:gd name="connsiteX3-7" fmla="*/ 4057650 w 4076700"/>
              <a:gd name="connsiteY3-8" fmla="*/ 4038600 h 4038600"/>
              <a:gd name="connsiteX4-9" fmla="*/ 57150 w 4076700"/>
              <a:gd name="connsiteY4-10" fmla="*/ 4038600 h 4038600"/>
              <a:gd name="connsiteX5-11" fmla="*/ 57150 w 4076700"/>
              <a:gd name="connsiteY5-12" fmla="*/ 3524250 h 4038600"/>
              <a:gd name="connsiteX0-13" fmla="*/ 6350 w 4057650"/>
              <a:gd name="connsiteY0-14" fmla="*/ 342900 h 4038600"/>
              <a:gd name="connsiteX1-15" fmla="*/ 0 w 4057650"/>
              <a:gd name="connsiteY1-16" fmla="*/ 0 h 4038600"/>
              <a:gd name="connsiteX2-17" fmla="*/ 4057650 w 4057650"/>
              <a:gd name="connsiteY2-18" fmla="*/ 19050 h 4038600"/>
              <a:gd name="connsiteX3-19" fmla="*/ 4038600 w 4057650"/>
              <a:gd name="connsiteY3-20" fmla="*/ 4038600 h 4038600"/>
              <a:gd name="connsiteX4-21" fmla="*/ 38100 w 4057650"/>
              <a:gd name="connsiteY4-22" fmla="*/ 4038600 h 4038600"/>
              <a:gd name="connsiteX5-23" fmla="*/ 38100 w 4057650"/>
              <a:gd name="connsiteY5-24" fmla="*/ 3524250 h 4038600"/>
              <a:gd name="connsiteX0-25" fmla="*/ 6350 w 4057650"/>
              <a:gd name="connsiteY0-26" fmla="*/ 342900 h 4038600"/>
              <a:gd name="connsiteX1-27" fmla="*/ 0 w 4057650"/>
              <a:gd name="connsiteY1-28" fmla="*/ 0 h 4038600"/>
              <a:gd name="connsiteX2-29" fmla="*/ 4057650 w 4057650"/>
              <a:gd name="connsiteY2-30" fmla="*/ 19050 h 4038600"/>
              <a:gd name="connsiteX3-31" fmla="*/ 4038600 w 4057650"/>
              <a:gd name="connsiteY3-32" fmla="*/ 4038600 h 4038600"/>
              <a:gd name="connsiteX4-33" fmla="*/ 38100 w 4057650"/>
              <a:gd name="connsiteY4-34" fmla="*/ 4038600 h 4038600"/>
              <a:gd name="connsiteX5-35" fmla="*/ 12700 w 4057650"/>
              <a:gd name="connsiteY5-36" fmla="*/ 3524250 h 4038600"/>
              <a:gd name="connsiteX0-37" fmla="*/ 6350 w 4057650"/>
              <a:gd name="connsiteY0-38" fmla="*/ 342900 h 4038600"/>
              <a:gd name="connsiteX1-39" fmla="*/ 0 w 4057650"/>
              <a:gd name="connsiteY1-40" fmla="*/ 0 h 4038600"/>
              <a:gd name="connsiteX2-41" fmla="*/ 4057650 w 4057650"/>
              <a:gd name="connsiteY2-42" fmla="*/ 19050 h 4038600"/>
              <a:gd name="connsiteX3-43" fmla="*/ 4038600 w 4057650"/>
              <a:gd name="connsiteY3-44" fmla="*/ 4038600 h 4038600"/>
              <a:gd name="connsiteX4-45" fmla="*/ 38100 w 4057650"/>
              <a:gd name="connsiteY4-46" fmla="*/ 4038600 h 4038600"/>
              <a:gd name="connsiteX5-47" fmla="*/ 25400 w 4057650"/>
              <a:gd name="connsiteY5-48" fmla="*/ 3524250 h 4038600"/>
              <a:gd name="connsiteX0-49" fmla="*/ 6350 w 4038600"/>
              <a:gd name="connsiteY0-50" fmla="*/ 342900 h 4038600"/>
              <a:gd name="connsiteX1-51" fmla="*/ 0 w 4038600"/>
              <a:gd name="connsiteY1-52" fmla="*/ 0 h 4038600"/>
              <a:gd name="connsiteX2-53" fmla="*/ 4028621 w 4038600"/>
              <a:gd name="connsiteY2-54" fmla="*/ 19050 h 4038600"/>
              <a:gd name="connsiteX3-55" fmla="*/ 4038600 w 4038600"/>
              <a:gd name="connsiteY3-56" fmla="*/ 4038600 h 4038600"/>
              <a:gd name="connsiteX4-57" fmla="*/ 38100 w 4038600"/>
              <a:gd name="connsiteY4-58" fmla="*/ 4038600 h 4038600"/>
              <a:gd name="connsiteX5-59" fmla="*/ 25400 w 4038600"/>
              <a:gd name="connsiteY5-60" fmla="*/ 3524250 h 4038600"/>
              <a:gd name="connsiteX0-61" fmla="*/ 6350 w 4038600"/>
              <a:gd name="connsiteY0-62" fmla="*/ 342900 h 4038600"/>
              <a:gd name="connsiteX1-63" fmla="*/ 0 w 4038600"/>
              <a:gd name="connsiteY1-64" fmla="*/ 0 h 4038600"/>
              <a:gd name="connsiteX2-65" fmla="*/ 4028621 w 4038600"/>
              <a:gd name="connsiteY2-66" fmla="*/ 19050 h 4038600"/>
              <a:gd name="connsiteX3-67" fmla="*/ 4038600 w 4038600"/>
              <a:gd name="connsiteY3-68" fmla="*/ 4038600 h 4038600"/>
              <a:gd name="connsiteX4-69" fmla="*/ 38100 w 4038600"/>
              <a:gd name="connsiteY4-70" fmla="*/ 4038600 h 4038600"/>
              <a:gd name="connsiteX5-71" fmla="*/ 38100 w 4038600"/>
              <a:gd name="connsiteY5-72" fmla="*/ 3524250 h 4038600"/>
              <a:gd name="connsiteX0-73" fmla="*/ 6350 w 4038600"/>
              <a:gd name="connsiteY0-74" fmla="*/ 342900 h 4038600"/>
              <a:gd name="connsiteX1-75" fmla="*/ 0 w 4038600"/>
              <a:gd name="connsiteY1-76" fmla="*/ 0 h 4038600"/>
              <a:gd name="connsiteX2-77" fmla="*/ 4028621 w 4038600"/>
              <a:gd name="connsiteY2-78" fmla="*/ 19050 h 4038600"/>
              <a:gd name="connsiteX3-79" fmla="*/ 4038600 w 4038600"/>
              <a:gd name="connsiteY3-80" fmla="*/ 4038600 h 4038600"/>
              <a:gd name="connsiteX4-81" fmla="*/ 38100 w 4038600"/>
              <a:gd name="connsiteY4-82" fmla="*/ 4038600 h 4038600"/>
              <a:gd name="connsiteX5-83" fmla="*/ 38100 w 4038600"/>
              <a:gd name="connsiteY5-84" fmla="*/ 3524250 h 4038600"/>
              <a:gd name="connsiteX0-85" fmla="*/ 6350 w 4038600"/>
              <a:gd name="connsiteY0-86" fmla="*/ 342900 h 4038600"/>
              <a:gd name="connsiteX1-87" fmla="*/ 0 w 4038600"/>
              <a:gd name="connsiteY1-88" fmla="*/ 0 h 4038600"/>
              <a:gd name="connsiteX2-89" fmla="*/ 4028621 w 4038600"/>
              <a:gd name="connsiteY2-90" fmla="*/ 19050 h 4038600"/>
              <a:gd name="connsiteX3-91" fmla="*/ 4038600 w 4038600"/>
              <a:gd name="connsiteY3-92" fmla="*/ 4038600 h 4038600"/>
              <a:gd name="connsiteX4-93" fmla="*/ 38100 w 4038600"/>
              <a:gd name="connsiteY4-94" fmla="*/ 4038600 h 4038600"/>
              <a:gd name="connsiteX5-95" fmla="*/ 25400 w 4038600"/>
              <a:gd name="connsiteY5-96" fmla="*/ 3524250 h 4038600"/>
              <a:gd name="connsiteX0-97" fmla="*/ 6350 w 4038600"/>
              <a:gd name="connsiteY0-98" fmla="*/ 342900 h 4038600"/>
              <a:gd name="connsiteX1-99" fmla="*/ 0 w 4038600"/>
              <a:gd name="connsiteY1-100" fmla="*/ 0 h 4038600"/>
              <a:gd name="connsiteX2-101" fmla="*/ 4028621 w 4038600"/>
              <a:gd name="connsiteY2-102" fmla="*/ 19050 h 4038600"/>
              <a:gd name="connsiteX3-103" fmla="*/ 4038600 w 4038600"/>
              <a:gd name="connsiteY3-104" fmla="*/ 4038600 h 4038600"/>
              <a:gd name="connsiteX4-105" fmla="*/ 38100 w 4038600"/>
              <a:gd name="connsiteY4-106" fmla="*/ 4038600 h 4038600"/>
              <a:gd name="connsiteX5-107" fmla="*/ 38100 w 4038600"/>
              <a:gd name="connsiteY5-108" fmla="*/ 3524250 h 4038600"/>
              <a:gd name="connsiteX0-109" fmla="*/ 0 w 4038600"/>
              <a:gd name="connsiteY0-110" fmla="*/ 348896 h 4038600"/>
              <a:gd name="connsiteX1-111" fmla="*/ 0 w 4038600"/>
              <a:gd name="connsiteY1-112" fmla="*/ 0 h 4038600"/>
              <a:gd name="connsiteX2-113" fmla="*/ 4028621 w 4038600"/>
              <a:gd name="connsiteY2-114" fmla="*/ 19050 h 4038600"/>
              <a:gd name="connsiteX3-115" fmla="*/ 4038600 w 4038600"/>
              <a:gd name="connsiteY3-116" fmla="*/ 4038600 h 4038600"/>
              <a:gd name="connsiteX4-117" fmla="*/ 38100 w 4038600"/>
              <a:gd name="connsiteY4-118" fmla="*/ 4038600 h 4038600"/>
              <a:gd name="connsiteX5-119" fmla="*/ 38100 w 4038600"/>
              <a:gd name="connsiteY5-120" fmla="*/ 3524250 h 4038600"/>
              <a:gd name="connsiteX0-121" fmla="*/ 0 w 4038600"/>
              <a:gd name="connsiteY0-122" fmla="*/ 348896 h 4038600"/>
              <a:gd name="connsiteX1-123" fmla="*/ 0 w 4038600"/>
              <a:gd name="connsiteY1-124" fmla="*/ 0 h 4038600"/>
              <a:gd name="connsiteX2-125" fmla="*/ 4028621 w 4038600"/>
              <a:gd name="connsiteY2-126" fmla="*/ 19050 h 4038600"/>
              <a:gd name="connsiteX3-127" fmla="*/ 4038600 w 4038600"/>
              <a:gd name="connsiteY3-128" fmla="*/ 4038600 h 4038600"/>
              <a:gd name="connsiteX4-129" fmla="*/ 38100 w 4038600"/>
              <a:gd name="connsiteY4-130" fmla="*/ 4038600 h 4038600"/>
              <a:gd name="connsiteX5-131" fmla="*/ 38100 w 4038600"/>
              <a:gd name="connsiteY5-132" fmla="*/ 3668141 h 40386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038600" h="4038600">
                <a:moveTo>
                  <a:pt x="0" y="348896"/>
                </a:moveTo>
                <a:lnTo>
                  <a:pt x="0" y="0"/>
                </a:lnTo>
                <a:lnTo>
                  <a:pt x="4028621" y="19050"/>
                </a:lnTo>
                <a:cubicBezTo>
                  <a:pt x="4031947" y="1358900"/>
                  <a:pt x="4035274" y="2698750"/>
                  <a:pt x="4038600" y="4038600"/>
                </a:cubicBezTo>
                <a:lnTo>
                  <a:pt x="38100" y="4038600"/>
                </a:lnTo>
                <a:lnTo>
                  <a:pt x="38100" y="3668141"/>
                </a:lnTo>
              </a:path>
            </a:pathLst>
          </a:custGeom>
          <a:noFill/>
          <a:ln w="44450">
            <a:solidFill>
              <a:srgbClr val="2D6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srgbClr val="FFFFFF"/>
              </a:solidFill>
              <a:latin typeface="Arial" panose="020B0604020202020204"/>
              <a:ea typeface="Microsoft YaHei" panose="020B0503020204020204" pitchFamily="34" charset="-122"/>
            </a:endParaRPr>
          </a:p>
        </p:txBody>
      </p:sp>
      <p:pic>
        <p:nvPicPr>
          <p:cNvPr id="2" name="图片 1" descr="5b5662ad03b13"/>
          <p:cNvPicPr>
            <a:picLocks noChangeAspect="1"/>
          </p:cNvPicPr>
          <p:nvPr/>
        </p:nvPicPr>
        <p:blipFill>
          <a:blip r:embed="rId1">
            <a:clrChange>
              <a:clrFrom>
                <a:srgbClr val="FCE4E0">
                  <a:alpha val="100000"/>
                </a:srgbClr>
              </a:clrFrom>
              <a:clrTo>
                <a:srgbClr val="FCE4E0">
                  <a:alpha val="100000"/>
                  <a:alpha val="0"/>
                </a:srgbClr>
              </a:clrTo>
            </a:clrChange>
          </a:blip>
          <a:srcRect l="6160" t="3094" r="5319" b="4125"/>
          <a:stretch>
            <a:fillRect/>
          </a:stretch>
        </p:blipFill>
        <p:spPr>
          <a:xfrm>
            <a:off x="540068" y="3282930"/>
            <a:ext cx="6921818" cy="5705196"/>
          </a:xfrm>
          <a:prstGeom prst="rect">
            <a:avLst/>
          </a:prstGeom>
        </p:spPr>
      </p:pic>
      <p:pic>
        <p:nvPicPr>
          <p:cNvPr id="34" name="图片 33" descr="02"/>
          <p:cNvPicPr>
            <a:picLocks noChangeAspect="1"/>
          </p:cNvPicPr>
          <p:nvPr userDrawn="1"/>
        </p:nvPicPr>
        <p:blipFill>
          <a:blip r:embed="rId2"/>
          <a:srcRect r="60696" b="26754"/>
          <a:stretch>
            <a:fillRect/>
          </a:stretch>
        </p:blipFill>
        <p:spPr>
          <a:xfrm rot="300000">
            <a:off x="-760095" y="-219075"/>
            <a:ext cx="6368415" cy="6664643"/>
          </a:xfrm>
          <a:prstGeom prst="rect">
            <a:avLst/>
          </a:prstGeom>
        </p:spPr>
      </p:pic>
      <p:pic>
        <p:nvPicPr>
          <p:cNvPr id="4" name="图片 3" descr="02"/>
          <p:cNvPicPr>
            <a:picLocks noChangeAspect="1"/>
          </p:cNvPicPr>
          <p:nvPr userDrawn="1"/>
        </p:nvPicPr>
        <p:blipFill>
          <a:blip r:embed="rId2"/>
          <a:srcRect l="40394" r="6" b="32940"/>
          <a:stretch>
            <a:fillRect/>
          </a:stretch>
        </p:blipFill>
        <p:spPr>
          <a:xfrm>
            <a:off x="13022581" y="-300990"/>
            <a:ext cx="8342948" cy="6013133"/>
          </a:xfrm>
          <a:prstGeom prst="rect">
            <a:avLst/>
          </a:prstGeom>
        </p:spPr>
      </p:pic>
      <p:sp>
        <p:nvSpPr>
          <p:cNvPr id="5" name="TextBox 4"/>
          <p:cNvSpPr txBox="1"/>
          <p:nvPr/>
        </p:nvSpPr>
        <p:spPr>
          <a:xfrm>
            <a:off x="7311410" y="4241791"/>
            <a:ext cx="9853778" cy="2862322"/>
          </a:xfrm>
          <a:prstGeom prst="rect">
            <a:avLst/>
          </a:prstGeom>
          <a:noFill/>
        </p:spPr>
        <p:txBody>
          <a:bodyPr wrap="square" rtlCol="0">
            <a:spAutoFit/>
          </a:bodyPr>
          <a:lstStyle/>
          <a:p>
            <a:pPr algn="just" defTabSz="1371600"/>
            <a:r>
              <a:rPr lang="en-US" sz="6000" b="1" dirty="0">
                <a:solidFill>
                  <a:srgbClr val="004924"/>
                </a:solidFill>
                <a:latin typeface="Cambria" panose="02040503050406030204" pitchFamily="18" charset="0"/>
                <a:ea typeface="Microsoft YaHei" panose="020B0503020204020204" pitchFamily="34" charset="-122"/>
              </a:rPr>
              <a:t>- Chia </a:t>
            </a:r>
            <a:r>
              <a:rPr lang="en-US" sz="6000" b="1" dirty="0" err="1">
                <a:solidFill>
                  <a:srgbClr val="004924"/>
                </a:solidFill>
                <a:latin typeface="Cambria" panose="02040503050406030204" pitchFamily="18" charset="0"/>
                <a:ea typeface="Microsoft YaHei" panose="020B0503020204020204" pitchFamily="34" charset="-122"/>
              </a:rPr>
              <a:t>sẻ</a:t>
            </a:r>
            <a:r>
              <a:rPr lang="en-US" sz="6000" b="1" dirty="0">
                <a:solidFill>
                  <a:srgbClr val="004924"/>
                </a:solidFill>
                <a:latin typeface="Cambria" panose="02040503050406030204" pitchFamily="18" charset="0"/>
                <a:ea typeface="Microsoft YaHei" panose="020B0503020204020204" pitchFamily="34" charset="-122"/>
              </a:rPr>
              <a:t> </a:t>
            </a:r>
            <a:r>
              <a:rPr lang="en-US" sz="6000" b="1" dirty="0" err="1">
                <a:solidFill>
                  <a:srgbClr val="004924"/>
                </a:solidFill>
                <a:latin typeface="Cambria" panose="02040503050406030204" pitchFamily="18" charset="0"/>
                <a:ea typeface="Microsoft YaHei" panose="020B0503020204020204" pitchFamily="34" charset="-122"/>
              </a:rPr>
              <a:t>bài</a:t>
            </a:r>
            <a:r>
              <a:rPr lang="en-US" sz="6000" b="1" dirty="0">
                <a:solidFill>
                  <a:srgbClr val="004924"/>
                </a:solidFill>
                <a:latin typeface="Cambria" panose="02040503050406030204" pitchFamily="18" charset="0"/>
                <a:ea typeface="Microsoft YaHei" panose="020B0503020204020204" pitchFamily="34" charset="-122"/>
              </a:rPr>
              <a:t> </a:t>
            </a:r>
            <a:r>
              <a:rPr lang="en-US" sz="6000" b="1" dirty="0" err="1">
                <a:solidFill>
                  <a:srgbClr val="004924"/>
                </a:solidFill>
                <a:latin typeface="Cambria" panose="02040503050406030204" pitchFamily="18" charset="0"/>
                <a:ea typeface="Microsoft YaHei" panose="020B0503020204020204" pitchFamily="34" charset="-122"/>
              </a:rPr>
              <a:t>đọc</a:t>
            </a:r>
            <a:r>
              <a:rPr lang="en-US" sz="6000" b="1" dirty="0">
                <a:solidFill>
                  <a:srgbClr val="004924"/>
                </a:solidFill>
                <a:latin typeface="Cambria" panose="02040503050406030204" pitchFamily="18" charset="0"/>
                <a:ea typeface="Microsoft YaHei" panose="020B0503020204020204" pitchFamily="34" charset="-122"/>
              </a:rPr>
              <a:t> </a:t>
            </a:r>
            <a:r>
              <a:rPr lang="en-US" sz="6000" b="1" dirty="0" err="1">
                <a:solidFill>
                  <a:srgbClr val="004924"/>
                </a:solidFill>
                <a:latin typeface="Cambria" panose="02040503050406030204" pitchFamily="18" charset="0"/>
                <a:ea typeface="Microsoft YaHei" panose="020B0503020204020204" pitchFamily="34" charset="-122"/>
              </a:rPr>
              <a:t>với</a:t>
            </a:r>
            <a:r>
              <a:rPr lang="en-US" sz="6000" b="1" dirty="0">
                <a:solidFill>
                  <a:srgbClr val="004924"/>
                </a:solidFill>
                <a:latin typeface="Cambria" panose="02040503050406030204" pitchFamily="18" charset="0"/>
                <a:ea typeface="Microsoft YaHei" panose="020B0503020204020204" pitchFamily="34" charset="-122"/>
              </a:rPr>
              <a:t> </a:t>
            </a:r>
            <a:r>
              <a:rPr lang="en-US" sz="6000" b="1" dirty="0" err="1">
                <a:solidFill>
                  <a:srgbClr val="004924"/>
                </a:solidFill>
                <a:latin typeface="Cambria" panose="02040503050406030204" pitchFamily="18" charset="0"/>
                <a:ea typeface="Microsoft YaHei" panose="020B0503020204020204" pitchFamily="34" charset="-122"/>
              </a:rPr>
              <a:t>người</a:t>
            </a:r>
            <a:r>
              <a:rPr lang="en-US" sz="6000" b="1" dirty="0">
                <a:solidFill>
                  <a:srgbClr val="004924"/>
                </a:solidFill>
                <a:latin typeface="Cambria" panose="02040503050406030204" pitchFamily="18" charset="0"/>
                <a:ea typeface="Microsoft YaHei" panose="020B0503020204020204" pitchFamily="34" charset="-122"/>
              </a:rPr>
              <a:t> </a:t>
            </a:r>
            <a:r>
              <a:rPr lang="en-US" sz="6000" b="1" dirty="0" err="1">
                <a:solidFill>
                  <a:srgbClr val="004924"/>
                </a:solidFill>
                <a:latin typeface="Cambria" panose="02040503050406030204" pitchFamily="18" charset="0"/>
                <a:ea typeface="Microsoft YaHei" panose="020B0503020204020204" pitchFamily="34" charset="-122"/>
              </a:rPr>
              <a:t>thân</a:t>
            </a:r>
            <a:r>
              <a:rPr lang="en-US" sz="6000" b="1" dirty="0">
                <a:solidFill>
                  <a:srgbClr val="004924"/>
                </a:solidFill>
                <a:latin typeface="Cambria" panose="02040503050406030204" pitchFamily="18" charset="0"/>
                <a:ea typeface="Microsoft YaHei" panose="020B0503020204020204" pitchFamily="34" charset="-122"/>
              </a:rPr>
              <a:t> </a:t>
            </a:r>
            <a:endParaRPr lang="en-US" sz="6000" b="1" dirty="0">
              <a:solidFill>
                <a:srgbClr val="004924"/>
              </a:solidFill>
              <a:latin typeface="Cambria" panose="02040503050406030204" pitchFamily="18" charset="0"/>
              <a:ea typeface="Microsoft YaHei" panose="020B0503020204020204" pitchFamily="34" charset="-122"/>
            </a:endParaRPr>
          </a:p>
          <a:p>
            <a:pPr algn="just" defTabSz="1371600"/>
            <a:r>
              <a:rPr lang="en-US" sz="6000" b="1" dirty="0">
                <a:solidFill>
                  <a:srgbClr val="004924"/>
                </a:solidFill>
                <a:latin typeface="Cambria" panose="02040503050406030204" pitchFamily="18" charset="0"/>
                <a:ea typeface="Microsoft YaHei" panose="020B0503020204020204" pitchFamily="34" charset="-122"/>
              </a:rPr>
              <a:t>- </a:t>
            </a:r>
            <a:r>
              <a:rPr lang="en-US" sz="6000" b="1" dirty="0" err="1">
                <a:solidFill>
                  <a:srgbClr val="004924"/>
                </a:solidFill>
                <a:latin typeface="Cambria" panose="02040503050406030204" pitchFamily="18" charset="0"/>
                <a:ea typeface="Microsoft YaHei" panose="020B0503020204020204" pitchFamily="34" charset="-122"/>
              </a:rPr>
              <a:t>Chuẩn</a:t>
            </a:r>
            <a:r>
              <a:rPr lang="en-US" sz="6000" b="1" dirty="0">
                <a:solidFill>
                  <a:srgbClr val="004924"/>
                </a:solidFill>
                <a:latin typeface="Cambria" panose="02040503050406030204" pitchFamily="18" charset="0"/>
                <a:ea typeface="Microsoft YaHei" panose="020B0503020204020204" pitchFamily="34" charset="-122"/>
              </a:rPr>
              <a:t> </a:t>
            </a:r>
            <a:r>
              <a:rPr lang="en-US" sz="6000" b="1" dirty="0" err="1">
                <a:solidFill>
                  <a:srgbClr val="004924"/>
                </a:solidFill>
                <a:latin typeface="Cambria" panose="02040503050406030204" pitchFamily="18" charset="0"/>
                <a:ea typeface="Microsoft YaHei" panose="020B0503020204020204" pitchFamily="34" charset="-122"/>
              </a:rPr>
              <a:t>bị</a:t>
            </a:r>
            <a:r>
              <a:rPr lang="en-US" sz="6000" b="1" dirty="0">
                <a:solidFill>
                  <a:srgbClr val="004924"/>
                </a:solidFill>
                <a:latin typeface="Cambria" panose="02040503050406030204" pitchFamily="18" charset="0"/>
                <a:ea typeface="Microsoft YaHei" panose="020B0503020204020204" pitchFamily="34" charset="-122"/>
              </a:rPr>
              <a:t> </a:t>
            </a:r>
            <a:r>
              <a:rPr lang="en-US" sz="6000" b="1" dirty="0" err="1">
                <a:solidFill>
                  <a:srgbClr val="004924"/>
                </a:solidFill>
                <a:latin typeface="Cambria" panose="02040503050406030204" pitchFamily="18" charset="0"/>
                <a:ea typeface="Microsoft YaHei" panose="020B0503020204020204" pitchFamily="34" charset="-122"/>
              </a:rPr>
              <a:t>bài</a:t>
            </a:r>
            <a:r>
              <a:rPr lang="en-US" sz="6000" b="1" dirty="0">
                <a:solidFill>
                  <a:srgbClr val="004924"/>
                </a:solidFill>
                <a:latin typeface="Cambria" panose="02040503050406030204" pitchFamily="18" charset="0"/>
                <a:ea typeface="Microsoft YaHei" panose="020B0503020204020204" pitchFamily="34" charset="-122"/>
              </a:rPr>
              <a:t> </a:t>
            </a:r>
            <a:r>
              <a:rPr lang="en-US" sz="6000" b="1" dirty="0" err="1">
                <a:solidFill>
                  <a:srgbClr val="004924"/>
                </a:solidFill>
                <a:latin typeface="Cambria" panose="02040503050406030204" pitchFamily="18" charset="0"/>
                <a:ea typeface="Microsoft YaHei" panose="020B0503020204020204" pitchFamily="34" charset="-122"/>
              </a:rPr>
              <a:t>mới</a:t>
            </a:r>
            <a:r>
              <a:rPr lang="en-US" sz="6000" b="1" dirty="0">
                <a:solidFill>
                  <a:srgbClr val="004924"/>
                </a:solidFill>
                <a:latin typeface="Cambria" panose="02040503050406030204" pitchFamily="18" charset="0"/>
                <a:ea typeface="Microsoft YaHei" panose="020B0503020204020204" pitchFamily="34" charset="-122"/>
              </a:rPr>
              <a:t>.</a:t>
            </a:r>
            <a:endParaRPr lang="vi-VN" sz="6000" b="1" dirty="0">
              <a:solidFill>
                <a:srgbClr val="004924"/>
              </a:solidFill>
              <a:latin typeface="Cambria" panose="02040503050406030204" pitchFamily="18" charset="0"/>
              <a:ea typeface="Microsoft YaHei" panose="020B0503020204020204" pitchFamily="34" charset="-122"/>
            </a:endParaRPr>
          </a:p>
        </p:txBody>
      </p:sp>
      <p:pic>
        <p:nvPicPr>
          <p:cNvPr id="6" name="Picture 5"/>
          <p:cNvPicPr>
            <a:picLocks noChangeAspect="1"/>
          </p:cNvPicPr>
          <p:nvPr/>
        </p:nvPicPr>
        <p:blipFill>
          <a:blip r:embed="rId3"/>
          <a:stretch>
            <a:fillRect/>
          </a:stretch>
        </p:blipFill>
        <p:spPr>
          <a:xfrm>
            <a:off x="6221637" y="1306848"/>
            <a:ext cx="6547671" cy="2395935"/>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759" y="-59824"/>
            <a:ext cx="18324759" cy="10346825"/>
          </a:xfrm>
          <a:prstGeom prst="rect">
            <a:avLst/>
          </a:prstGeom>
        </p:spPr>
      </p:pic>
      <p:pic>
        <p:nvPicPr>
          <p:cNvPr id="8" name="图片 6" descr="02"/>
          <p:cNvPicPr>
            <a:picLocks noChangeAspect="1"/>
          </p:cNvPicPr>
          <p:nvPr/>
        </p:nvPicPr>
        <p:blipFill>
          <a:blip r:embed="rId2"/>
          <a:stretch>
            <a:fillRect/>
          </a:stretch>
        </p:blipFill>
        <p:spPr>
          <a:xfrm>
            <a:off x="-64865" y="-59825"/>
            <a:ext cx="18326100" cy="10287000"/>
          </a:xfrm>
          <a:prstGeom prst="rect">
            <a:avLst/>
          </a:prstGeom>
        </p:spPr>
      </p:pic>
      <p:pic>
        <p:nvPicPr>
          <p:cNvPr id="6" name="图片 12" descr="7"/>
          <p:cNvPicPr>
            <a:picLocks noChangeAspect="1"/>
          </p:cNvPicPr>
          <p:nvPr/>
        </p:nvPicPr>
        <p:blipFill>
          <a:blip r:embed="rId3"/>
          <a:srcRect t="64676"/>
          <a:stretch>
            <a:fillRect/>
          </a:stretch>
        </p:blipFill>
        <p:spPr>
          <a:xfrm>
            <a:off x="-28099" y="6268872"/>
            <a:ext cx="18306098" cy="4171950"/>
          </a:xfrm>
          <a:prstGeom prst="rect">
            <a:avLst/>
          </a:prstGeom>
        </p:spPr>
      </p:pic>
      <p:pic>
        <p:nvPicPr>
          <p:cNvPr id="5" name="Picture 4"/>
          <p:cNvPicPr>
            <a:picLocks noChangeAspect="1"/>
          </p:cNvPicPr>
          <p:nvPr/>
        </p:nvPicPr>
        <p:blipFill>
          <a:blip r:embed="rId4"/>
          <a:stretch>
            <a:fillRect/>
          </a:stretch>
        </p:blipFill>
        <p:spPr>
          <a:xfrm>
            <a:off x="5652434" y="315784"/>
            <a:ext cx="5962406" cy="2542253"/>
          </a:xfrm>
          <a:prstGeom prst="rect">
            <a:avLst/>
          </a:prstGeom>
        </p:spPr>
      </p:pic>
      <p:pic>
        <p:nvPicPr>
          <p:cNvPr id="7" name="Picture 6"/>
          <p:cNvPicPr>
            <a:picLocks noChangeAspect="1"/>
          </p:cNvPicPr>
          <p:nvPr/>
        </p:nvPicPr>
        <p:blipFill>
          <a:blip r:embed="rId5"/>
          <a:stretch>
            <a:fillRect/>
          </a:stretch>
        </p:blipFill>
        <p:spPr>
          <a:xfrm>
            <a:off x="813154" y="3233644"/>
            <a:ext cx="15290093" cy="5459441"/>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THANH TÂM"/>
          <p:cNvSpPr/>
          <p:nvPr/>
        </p:nvSpPr>
        <p:spPr>
          <a:xfrm>
            <a:off x="4952999" y="1496504"/>
            <a:ext cx="12192001"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Em thích nhất hình ảnh nào về Đồng Tháp Mười trong bài thơ?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1"/>
          <a:stretch>
            <a:fillRect/>
          </a:stretch>
        </p:blipFill>
        <p:spPr>
          <a:xfrm>
            <a:off x="-659497" y="-914182"/>
            <a:ext cx="6310094" cy="6310094"/>
          </a:xfrm>
          <a:prstGeom prst="rect">
            <a:avLst/>
          </a:prstGeom>
          <a:effectLst>
            <a:outerShdw blurRad="63500" sx="102000" sy="102000" algn="ctr" rotWithShape="0">
              <a:prstClr val="black">
                <a:alpha val="40000"/>
              </a:prstClr>
            </a:outerShdw>
          </a:effectLst>
        </p:spPr>
      </p:pic>
      <p:sp>
        <p:nvSpPr>
          <p:cNvPr id="3" name="Arrow: Left 2">
            <a:hlinkClick r:id="rId2" action="ppaction://hlinksldjump"/>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 name="Rectangle 5"/>
          <p:cNvSpPr/>
          <p:nvPr/>
        </p:nvSpPr>
        <p:spPr>
          <a:xfrm>
            <a:off x="4495800" y="1110071"/>
            <a:ext cx="12877800" cy="2631490"/>
          </a:xfrm>
          <a:prstGeom prst="rect">
            <a:avLst/>
          </a:prstGeom>
          <a:noFill/>
        </p:spPr>
        <p:txBody>
          <a:bodyPr wrap="square" lIns="137160" tIns="68580" rIns="137160" bIns="68580">
            <a:spAutoFit/>
          </a:bodyPr>
          <a:lstStyle/>
          <a:p>
            <a:pPr algn="ctr" defTabSz="1371600">
              <a:defRPr/>
            </a:pPr>
            <a:r>
              <a:rPr lang="vi-VN"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Những chi tiết, hình ảnh nào ở miền quê này gợi nhớ những câu chuyện cổ tích quen thuộc?</a:t>
            </a:r>
            <a:endPar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1"/>
          <a:stretch>
            <a:fillRect/>
          </a:stretch>
        </p:blipFill>
        <p:spPr>
          <a:xfrm>
            <a:off x="-668649" y="-602876"/>
            <a:ext cx="5988062" cy="5648622"/>
          </a:xfrm>
          <a:prstGeom prst="rect">
            <a:avLst/>
          </a:prstGeom>
          <a:effectLst>
            <a:outerShdw blurRad="63500" sx="102000" sy="102000" algn="ctr" rotWithShape="0">
              <a:prstClr val="black">
                <a:alpha val="40000"/>
              </a:prstClr>
            </a:outerShdw>
          </a:effectLst>
        </p:spPr>
      </p:pic>
      <p:sp>
        <p:nvSpPr>
          <p:cNvPr id="2" name="Arrow: Left 1">
            <a:hlinkClick r:id="rId2" action="ppaction://hlinksldjump"/>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Freeform 2"/>
          <p:cNvSpPr/>
          <p:nvPr/>
        </p:nvSpPr>
        <p:spPr>
          <a:xfrm>
            <a:off x="0" y="0"/>
            <a:ext cx="18288000" cy="10287000"/>
          </a:xfrm>
          <a:custGeom>
            <a:avLst/>
            <a:gdLst/>
            <a:ahLst/>
            <a:cxnLst/>
            <a:rect l="l" t="t" r="r" b="b"/>
            <a:pathLst>
              <a:path w="17878608" h="10287000">
                <a:moveTo>
                  <a:pt x="0" y="0"/>
                </a:moveTo>
                <a:lnTo>
                  <a:pt x="17878608" y="0"/>
                </a:lnTo>
                <a:lnTo>
                  <a:pt x="17878608" y="10287000"/>
                </a:lnTo>
                <a:lnTo>
                  <a:pt x="0" y="10287000"/>
                </a:lnTo>
                <a:lnTo>
                  <a:pt x="0" y="0"/>
                </a:lnTo>
                <a:close/>
              </a:path>
            </a:pathLst>
          </a:custGeom>
          <a:blipFill>
            <a:blip r:embed="rId1"/>
            <a:stretch>
              <a:fillRect/>
            </a:stretch>
          </a:blipFill>
        </p:spPr>
        <p:txBody>
          <a:bodyPr/>
          <a:p>
            <a:endParaRPr lang="en-US"/>
          </a:p>
        </p:txBody>
      </p:sp>
      <p:sp>
        <p:nvSpPr>
          <p:cNvPr id="7" name="Text Box 6"/>
          <p:cNvSpPr txBox="1"/>
          <p:nvPr/>
        </p:nvSpPr>
        <p:spPr>
          <a:xfrm>
            <a:off x="4343400" y="495300"/>
            <a:ext cx="9119870" cy="829945"/>
          </a:xfrm>
          <a:prstGeom prst="rect">
            <a:avLst/>
          </a:prstGeom>
          <a:noFill/>
        </p:spPr>
        <p:txBody>
          <a:bodyPr wrap="square" rtlCol="0">
            <a:spAutoFit/>
          </a:bodyPr>
          <a:p>
            <a:r>
              <a:rPr lang="en-US" sz="4800">
                <a:solidFill>
                  <a:schemeClr val="tx1"/>
                </a:solidFill>
                <a:latin typeface="Times New Roman" panose="02020603050405020304" pitchFamily="18" charset="0"/>
                <a:cs typeface="Times New Roman" panose="02020603050405020304" pitchFamily="18" charset="0"/>
              </a:rPr>
              <a:t>Thứ hai ngày 17 tháng 03 năm 2025</a:t>
            </a:r>
            <a:endParaRPr lang="en-US" sz="480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7878608" h="10287000">
                <a:moveTo>
                  <a:pt x="0" y="0"/>
                </a:moveTo>
                <a:lnTo>
                  <a:pt x="17878608" y="0"/>
                </a:lnTo>
                <a:lnTo>
                  <a:pt x="17878608" y="10287000"/>
                </a:lnTo>
                <a:lnTo>
                  <a:pt x="0" y="10287000"/>
                </a:lnTo>
                <a:lnTo>
                  <a:pt x="0" y="0"/>
                </a:lnTo>
                <a:close/>
              </a:path>
            </a:pathLst>
          </a:custGeom>
          <a:blipFill>
            <a:blip r:embed="rId1"/>
            <a:stretch>
              <a:fillRect/>
            </a:stretch>
          </a:blipFill>
        </p:spPr>
        <p:txBody>
          <a:bodyPr/>
          <a:lstStyle/>
          <a:p>
            <a:endParaRPr lang="en-US"/>
          </a:p>
        </p:txBody>
      </p:sp>
      <p:pic>
        <p:nvPicPr>
          <p:cNvPr id="4" name="Picture 3"/>
          <p:cNvPicPr>
            <a:picLocks noChangeAspect="1"/>
          </p:cNvPicPr>
          <p:nvPr/>
        </p:nvPicPr>
        <p:blipFill>
          <a:blip r:embed="rId2"/>
          <a:stretch>
            <a:fillRect/>
          </a:stretch>
        </p:blipFill>
        <p:spPr>
          <a:xfrm>
            <a:off x="6248400" y="419100"/>
            <a:ext cx="5169856" cy="2926334"/>
          </a:xfrm>
          <a:prstGeom prst="rect">
            <a:avLst/>
          </a:prstGeom>
        </p:spPr>
      </p:pic>
      <p:sp>
        <p:nvSpPr>
          <p:cNvPr id="7" name="Title 1"/>
          <p:cNvSpPr txBox="1"/>
          <p:nvPr/>
        </p:nvSpPr>
        <p:spPr>
          <a:xfrm>
            <a:off x="152400" y="2019300"/>
            <a:ext cx="14097000" cy="32004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b="1" dirty="0">
              <a:solidFill>
                <a:srgbClr val="FF0060"/>
              </a:solidFill>
              <a:latin typeface="#9Slide05 SVNClementine" panose="020F0502020204030203" pitchFamily="34" charset="0"/>
            </a:endParaRPr>
          </a:p>
        </p:txBody>
      </p:sp>
      <p:pic>
        <p:nvPicPr>
          <p:cNvPr id="9" name="Picture 8"/>
          <p:cNvPicPr>
            <a:picLocks noChangeAspect="1"/>
          </p:cNvPicPr>
          <p:nvPr/>
        </p:nvPicPr>
        <p:blipFill>
          <a:blip r:embed="rId3"/>
          <a:stretch>
            <a:fillRect/>
          </a:stretch>
        </p:blipFill>
        <p:spPr>
          <a:xfrm>
            <a:off x="2057400" y="3086100"/>
            <a:ext cx="14058594" cy="5291787"/>
          </a:xfrm>
          <a:prstGeom prst="rect">
            <a:avLst/>
          </a:prstGeom>
        </p:spPr>
      </p:pic>
      <p:pic>
        <p:nvPicPr>
          <p:cNvPr id="11" name="Picture 10" descr="A yellow circles with red lines&#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495300"/>
            <a:ext cx="2840160" cy="1700213"/>
          </a:xfrm>
          <a:prstGeom prst="rect">
            <a:avLst/>
          </a:prstGeom>
        </p:spPr>
      </p:pic>
      <p:pic>
        <p:nvPicPr>
          <p:cNvPr id="12" name="Picture 11" descr="A round pink label with white text and a black background&#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073345" y="4125263"/>
            <a:ext cx="15024894" cy="3886538"/>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762000" y="1943100"/>
            <a:ext cx="16819419" cy="6740307"/>
          </a:xfrm>
          <a:prstGeom prst="rect">
            <a:avLst/>
          </a:prstGeom>
          <a:solidFill>
            <a:schemeClr val="bg1"/>
          </a:solidFill>
        </p:spPr>
        <p:txBody>
          <a:bodyPr wrap="square" rtlCol="0">
            <a:spAutoFit/>
          </a:bodyPr>
          <a:lstStyle/>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Gọi là xuồng ba lá vì xuồng được ghép bởi ba tấm ván: hai tấm ván be và một tấm ván đáy. Để xuồng được vững chắc, người ta dùng những chiếc "cong" đóng vào bên trong lòng xuồng, tạo thành bộ khung hình xương cá.</a:t>
            </a:r>
            <a:endParaRPr lang="vi-VN" sz="3600" dirty="0">
              <a:latin typeface="Cambria" panose="02040503050406030204" pitchFamily="18" charset="0"/>
              <a:ea typeface="Cambria" panose="02040503050406030204" pitchFamily="18" charset="0"/>
            </a:endParaRPr>
          </a:p>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Xuồng ba lá là phương tiện di chuyển gắn liền với miền sông nước quê tôi. Tôi vẫn nhớ những sáng nội chèo xuồng mang cho tôi mấy cái bánh lá dừa, giỏ cua đồng mà nội vừa bắt được. Nhớ những chiều chị tôi chèo xuồng dọc triền sông, bẻ bông điên điển đầy rổ mang về cho má nấu canh chua. Những chuyến xuồng xuôi ngược đã in đậm trong tiềm thức mỗi người dân Nam Bộ.</a:t>
            </a:r>
            <a:endParaRPr lang="vi-VN" sz="3600" dirty="0">
              <a:latin typeface="Cambria" panose="02040503050406030204" pitchFamily="18" charset="0"/>
              <a:ea typeface="Cambria" panose="02040503050406030204" pitchFamily="18" charset="0"/>
            </a:endParaRPr>
          </a:p>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Từ độ cha ông đi mở cõi, xuồng là “đôi chân của người dân Nam Bộ". Những năm tháng quê hương bị bom cày, đạn xới, xuồng cùng nhân dân bám trụ, giữ xóm, giữ làng. Xuồng chở lương thực tiếp tế cho bộ đội. Xuồng đưa du kích qua sông, len sâu vào khu căn cứ kháng chiến…</a:t>
            </a:r>
            <a:endParaRPr lang="vi-VN" sz="3600" dirty="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1"/>
          <a:stretch>
            <a:fillRect/>
          </a:stretch>
        </p:blipFill>
        <p:spPr>
          <a:xfrm>
            <a:off x="4876800" y="952500"/>
            <a:ext cx="8474174" cy="1457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8.xml><?xml version="1.0" encoding="utf-8"?>
<p:tagLst xmlns:p="http://schemas.openxmlformats.org/presentationml/2006/main">
  <p:tag name="KSO_WM_BEAUTIFY_FLAG" val="#wm#"/>
  <p:tag name="KSO_WM_TEMPLATE_CATEGORY" val="custom"/>
  <p:tag name="KSO_WM_TEMPLATE_INDEX" val="20205081"/>
</p:tagLst>
</file>

<file path=ppt/tags/tag49.xml><?xml version="1.0" encoding="utf-8"?>
<p:tagLst xmlns:p="http://schemas.openxmlformats.org/presentationml/2006/main">
  <p:tag name="KSO_WM_BEAUTIFY_FLAG" val="#wm#"/>
  <p:tag name="KSO_WM_TEMPLATE_CATEGORY" val="custom"/>
  <p:tag name="KSO_WM_TEMPLATE_INDEX" val="2020508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BEAUTIFY_FLAG" val="#wm#"/>
  <p:tag name="KSO_WM_TEMPLATE_CATEGORY" val="custom"/>
  <p:tag name="KSO_WM_TEMPLATE_INDEX" val="20205081"/>
</p:tagLst>
</file>

<file path=ppt/tags/tag51.xml><?xml version="1.0" encoding="utf-8"?>
<p:tagLst xmlns:p="http://schemas.openxmlformats.org/presentationml/2006/main">
  <p:tag name="KSO_WM_BEAUTIFY_FLAG" val="#wm#"/>
  <p:tag name="KSO_WM_TEMPLATE_CATEGORY" val="custom"/>
  <p:tag name="KSO_WM_TEMPLATE_INDEX" val="20205081"/>
</p:tagLst>
</file>

<file path=ppt/tags/tag52.xml><?xml version="1.0" encoding="utf-8"?>
<p:tagLst xmlns:p="http://schemas.openxmlformats.org/presentationml/2006/main">
  <p:tag name="KSO_WM_BEAUTIFY_FLAG" val="#wm#"/>
  <p:tag name="KSO_WM_TEMPLATE_CATEGORY" val="custom"/>
  <p:tag name="KSO_WM_TEMPLATE_INDEX" val="20205081"/>
</p:tagLst>
</file>

<file path=ppt/tags/tag53.xml><?xml version="1.0" encoding="utf-8"?>
<p:tagLst xmlns:p="http://schemas.openxmlformats.org/presentationml/2006/main">
  <p:tag name="KSO_WM_BEAUTIFY_FLAG" val="#wm#"/>
  <p:tag name="KSO_WM_TEMPLATE_CATEGORY" val="custom"/>
  <p:tag name="KSO_WM_TEMPLATE_INDEX" val="20205081"/>
</p:tagLst>
</file>

<file path=ppt/tags/tag5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4837</Words>
  <Application>WPS Slides</Application>
  <PresentationFormat>Custom</PresentationFormat>
  <Paragraphs>129</Paragraphs>
  <Slides>32</Slides>
  <Notes>1</Notes>
  <HiddenSlides>0</HiddenSlides>
  <MMClips>0</MMClips>
  <ScaleCrop>false</ScaleCrop>
  <HeadingPairs>
    <vt:vector size="6" baseType="variant">
      <vt:variant>
        <vt:lpstr>已用的字体</vt:lpstr>
      </vt:variant>
      <vt:variant>
        <vt:i4>16</vt:i4>
      </vt:variant>
      <vt:variant>
        <vt:lpstr>主题</vt:lpstr>
      </vt:variant>
      <vt:variant>
        <vt:i4>4</vt:i4>
      </vt:variant>
      <vt:variant>
        <vt:lpstr>幻灯片标题</vt:lpstr>
      </vt:variant>
      <vt:variant>
        <vt:i4>32</vt:i4>
      </vt:variant>
    </vt:vector>
  </HeadingPairs>
  <TitlesOfParts>
    <vt:vector size="52" baseType="lpstr">
      <vt:lpstr>Arial</vt:lpstr>
      <vt:lpstr>SimSun</vt:lpstr>
      <vt:lpstr>Wingdings</vt:lpstr>
      <vt:lpstr>Microsoft YaHei</vt:lpstr>
      <vt:lpstr>Wingdings</vt:lpstr>
      <vt:lpstr>Arial</vt:lpstr>
      <vt:lpstr>UTM Cookies</vt:lpstr>
      <vt:lpstr>Segoe Print</vt:lpstr>
      <vt:lpstr>Calibri</vt:lpstr>
      <vt:lpstr>Cambria</vt:lpstr>
      <vt:lpstr>#9Slide05 SVNClementine</vt:lpstr>
      <vt:lpstr>Arial Unicode MS</vt:lpstr>
      <vt:lpstr>Calibri</vt:lpstr>
      <vt:lpstr>Times New Roman</vt:lpstr>
      <vt:lpstr>等线</vt:lpstr>
      <vt:lpstr>Calibri Light</vt:lpstr>
      <vt:lpstr>Office Theme</vt:lpstr>
      <vt:lpstr>Office 主题​​</vt:lpstr>
      <vt:lpstr>1_Office 主题​​</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Hhao Bkrong</cp:lastModifiedBy>
  <cp:revision>27</cp:revision>
  <dcterms:created xsi:type="dcterms:W3CDTF">2006-08-16T00:00:00Z</dcterms:created>
  <dcterms:modified xsi:type="dcterms:W3CDTF">2025-05-06T13:16:59Z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247410B4051D4580BF500180AAF5366C_12</vt:lpwstr>
  </property>
  <property fmtid="{D5CDD505-2E9C-101B-9397-08002B2CF9AE}" pid="3" name="KSOProductBuildVer">
    <vt:lpwstr>1033-12.2.0.20795</vt:lpwstr>
  </property>
</Properties>
</file>