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70" r:id="rId3"/>
    <p:sldId id="373" r:id="rId4"/>
    <p:sldId id="349" r:id="rId5"/>
    <p:sldId id="360" r:id="rId6"/>
    <p:sldId id="356" r:id="rId7"/>
    <p:sldId id="363" r:id="rId8"/>
    <p:sldId id="335" r:id="rId9"/>
    <p:sldId id="323" r:id="rId10"/>
    <p:sldId id="371" r:id="rId11"/>
    <p:sldId id="358" r:id="rId12"/>
    <p:sldId id="364" r:id="rId13"/>
    <p:sldId id="365" r:id="rId14"/>
    <p:sldId id="3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6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4954-6675-37BE-BEDA-649CB535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13AC99-D05D-C24D-91D6-C5A05E2993BE}"/>
              </a:ext>
            </a:extLst>
          </p:cNvPr>
          <p:cNvSpPr txBox="1"/>
          <p:nvPr/>
        </p:nvSpPr>
        <p:spPr>
          <a:xfrm>
            <a:off x="494522" y="643812"/>
            <a:ext cx="789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ngày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tháng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70255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5319713"/>
            <a:ext cx="1209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57436"/>
              </p:ext>
            </p:extLst>
          </p:nvPr>
        </p:nvGraphicFramePr>
        <p:xfrm>
          <a:off x="4962523" y="531971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753100"/>
            <a:ext cx="16859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29248" y="5753100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9" y="5449668"/>
            <a:ext cx="216693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 + 0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5" y="4286251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38914" y="3144619"/>
            <a:ext cx="2100262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+ 3 </a:t>
            </a:r>
            <a:r>
              <a:rPr lang="en-US" altLang="en-US" sz="36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 6</a:t>
            </a:r>
            <a:endParaRPr lang="en-US" altLang="en-US" sz="3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 + 5 = 5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688" y="5449669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+ 2 = 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 + 4 =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7908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130</TotalTime>
  <Words>104</Words>
  <Application>Microsoft Office PowerPoint</Application>
  <PresentationFormat>On-screen Show (4:3)</PresentationFormat>
  <Paragraphs>33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ktla yyosue</cp:lastModifiedBy>
  <cp:revision>234</cp:revision>
  <dcterms:created xsi:type="dcterms:W3CDTF">2020-08-07T01:41:00Z</dcterms:created>
  <dcterms:modified xsi:type="dcterms:W3CDTF">2025-05-05T01:17:45Z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