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4.svg" ContentType="image/svg+xml"/>
  <Override PartName="/ppt/media/image16.svg" ContentType="image/svg+xml"/>
  <Override PartName="/ppt/media/image18.svg" ContentType="image/svg+xml"/>
  <Override PartName="/ppt/media/image21.svg" ContentType="image/svg+xml"/>
  <Override PartName="/ppt/media/image27.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59.svg" ContentType="image/svg+xml"/>
  <Override PartName="/ppt/media/image60.svg" ContentType="image/svg+xml"/>
  <Override PartName="/ppt/media/image6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Lst>
  <p:notesMasterIdLst>
    <p:notesMasterId r:id="rId5"/>
  </p:notesMasterIdLst>
  <p:sldIdLst>
    <p:sldId id="351" r:id="rId4"/>
    <p:sldId id="352" r:id="rId6"/>
    <p:sldId id="354" r:id="rId7"/>
    <p:sldId id="353" r:id="rId8"/>
    <p:sldId id="257" r:id="rId9"/>
    <p:sldId id="355" r:id="rId10"/>
    <p:sldId id="319" r:id="rId11"/>
    <p:sldId id="262" r:id="rId12"/>
    <p:sldId id="260" r:id="rId13"/>
    <p:sldId id="356" r:id="rId14"/>
    <p:sldId id="332" r:id="rId15"/>
    <p:sldId id="357" r:id="rId16"/>
    <p:sldId id="316" r:id="rId17"/>
    <p:sldId id="333" r:id="rId18"/>
    <p:sldId id="317" r:id="rId19"/>
    <p:sldId id="318" r:id="rId20"/>
    <p:sldId id="334" r:id="rId21"/>
    <p:sldId id="358" r:id="rId22"/>
    <p:sldId id="359" r:id="rId23"/>
    <p:sldId id="361" r:id="rId24"/>
    <p:sldId id="360" r:id="rId25"/>
    <p:sldId id="362" r:id="rId26"/>
    <p:sldId id="364" r:id="rId27"/>
    <p:sldId id="363" r:id="rId28"/>
    <p:sldId id="339" r:id="rId29"/>
    <p:sldId id="3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21699-34E7-44A6-96CB-723E0F62335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EB6E3-6720-457A-9D19-1B7B5C01461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Hương</a:t>
            </a:r>
            <a:r>
              <a:rPr lang="en-US" dirty="0"/>
              <a:t> </a:t>
            </a:r>
            <a:r>
              <a:rPr lang="en-US" dirty="0" err="1"/>
              <a:t>Thảo</a:t>
            </a:r>
            <a:r>
              <a:rPr lang="en-US" dirty="0"/>
              <a:t> – </a:t>
            </a:r>
            <a:r>
              <a:rPr lang="en-US" dirty="0" err="1"/>
              <a:t>Zalo</a:t>
            </a:r>
            <a:r>
              <a:rPr lang="en-US"/>
              <a:t> 0972115126</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pic>
        <p:nvPicPr>
          <p:cNvPr id="107"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9" name="Google Shape;9;p2"/>
          <p:cNvGrpSpPr/>
          <p:nvPr/>
        </p:nvGrpSpPr>
        <p:grpSpPr>
          <a:xfrm flipH="1">
            <a:off x="-2" y="271295"/>
            <a:ext cx="12191924" cy="6406981"/>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5"/>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5">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12191924" cy="667827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6" name="Google Shape;1336;p21"/>
          <p:cNvGrpSpPr/>
          <p:nvPr/>
        </p:nvGrpSpPr>
        <p:grpSpPr>
          <a:xfrm rot="10800000">
            <a:off x="114300" y="4058624"/>
            <a:ext cx="1028955" cy="1488473"/>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21"/>
          <p:cNvGrpSpPr/>
          <p:nvPr/>
        </p:nvGrpSpPr>
        <p:grpSpPr>
          <a:xfrm rot="3868209">
            <a:off x="1111483" y="5866397"/>
            <a:ext cx="850908" cy="796495"/>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7" name="Google Shape;1357;p21"/>
          <p:cNvGrpSpPr/>
          <p:nvPr/>
        </p:nvGrpSpPr>
        <p:grpSpPr>
          <a:xfrm rot="10800000" flipH="1">
            <a:off x="10719715" y="5825339"/>
            <a:ext cx="1179283" cy="878615"/>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1"/>
          <p:cNvSpPr/>
          <p:nvPr/>
        </p:nvSpPr>
        <p:spPr>
          <a:xfrm rot="10800000">
            <a:off x="254683" y="6129597"/>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10800000">
            <a:off x="11492570" y="527551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2" name="Google Shape;1362;p21"/>
          <p:cNvGrpSpPr/>
          <p:nvPr/>
        </p:nvGrpSpPr>
        <p:grpSpPr>
          <a:xfrm rot="-4218019">
            <a:off x="11150409" y="3822872"/>
            <a:ext cx="850896" cy="796483"/>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1"/>
          <p:cNvSpPr txBox="1">
            <a:spLocks noGrp="1"/>
          </p:cNvSpPr>
          <p:nvPr>
            <p:ph type="title"/>
          </p:nvPr>
        </p:nvSpPr>
        <p:spPr>
          <a:xfrm>
            <a:off x="3161200" y="1790701"/>
            <a:ext cx="5869600" cy="168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3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375" name="Google Shape;1375;p21"/>
          <p:cNvSpPr txBox="1">
            <a:spLocks noGrp="1"/>
          </p:cNvSpPr>
          <p:nvPr>
            <p:ph type="subTitle" idx="1"/>
          </p:nvPr>
        </p:nvSpPr>
        <p:spPr>
          <a:xfrm>
            <a:off x="2732000" y="3603667"/>
            <a:ext cx="6728000" cy="9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pic>
        <p:nvPicPr>
          <p:cNvPr id="116"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401771" y="373381"/>
            <a:ext cx="839341" cy="882604"/>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4"/>
          <p:cNvGrpSpPr/>
          <p:nvPr/>
        </p:nvGrpSpPr>
        <p:grpSpPr>
          <a:xfrm rot="-295668">
            <a:off x="11185189" y="5629044"/>
            <a:ext cx="680868" cy="984369"/>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4"/>
          <p:cNvGrpSpPr/>
          <p:nvPr/>
        </p:nvGrpSpPr>
        <p:grpSpPr>
          <a:xfrm>
            <a:off x="11314564" y="3058482"/>
            <a:ext cx="729808" cy="941461"/>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4"/>
          <p:cNvGrpSpPr/>
          <p:nvPr/>
        </p:nvGrpSpPr>
        <p:grpSpPr>
          <a:xfrm rot="-6308795" flipH="1">
            <a:off x="130177" y="5693237"/>
            <a:ext cx="1179331" cy="878651"/>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24"/>
          <p:cNvSpPr/>
          <p:nvPr/>
        </p:nvSpPr>
        <p:spPr>
          <a:xfrm rot="1051434" flipH="1">
            <a:off x="11317396" y="1756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7" name="Google Shape;1527;p24"/>
          <p:cNvGrpSpPr/>
          <p:nvPr/>
        </p:nvGrpSpPr>
        <p:grpSpPr>
          <a:xfrm rot="-229119">
            <a:off x="10764207" y="280029"/>
            <a:ext cx="1179307" cy="878633"/>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0" name="Google Shape;1530;p24"/>
          <p:cNvSpPr/>
          <p:nvPr/>
        </p:nvSpPr>
        <p:spPr>
          <a:xfrm rot="-1051434">
            <a:off x="11721645" y="45951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051434" flipH="1">
            <a:off x="474696" y="249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2" name="Google Shape;1532;p24"/>
          <p:cNvGrpSpPr/>
          <p:nvPr/>
        </p:nvGrpSpPr>
        <p:grpSpPr>
          <a:xfrm>
            <a:off x="141697" y="4142298"/>
            <a:ext cx="729808" cy="941461"/>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4" name="Google Shape;1544;p24"/>
          <p:cNvSpPr/>
          <p:nvPr/>
        </p:nvSpPr>
        <p:spPr>
          <a:xfrm rot="-1051434">
            <a:off x="315329" y="1608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4"/>
          <p:cNvSpPr txBox="1">
            <a:spLocks noGrp="1"/>
          </p:cNvSpPr>
          <p:nvPr>
            <p:ph type="title"/>
          </p:nvPr>
        </p:nvSpPr>
        <p:spPr>
          <a:xfrm>
            <a:off x="940767"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1546" name="Google Shape;1546;p24"/>
          <p:cNvSpPr txBox="1">
            <a:spLocks noGrp="1"/>
          </p:cNvSpPr>
          <p:nvPr>
            <p:ph type="subTitle" idx="1"/>
          </p:nvPr>
        </p:nvSpPr>
        <p:spPr>
          <a:xfrm>
            <a:off x="940767"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47" name="Google Shape;1547;p24"/>
          <p:cNvSpPr txBox="1">
            <a:spLocks noGrp="1"/>
          </p:cNvSpPr>
          <p:nvPr>
            <p:ph type="title" idx="2"/>
          </p:nvPr>
        </p:nvSpPr>
        <p:spPr>
          <a:xfrm>
            <a:off x="4430900"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1548" name="Google Shape;1548;p24"/>
          <p:cNvSpPr txBox="1">
            <a:spLocks noGrp="1"/>
          </p:cNvSpPr>
          <p:nvPr>
            <p:ph type="subTitle" idx="3"/>
          </p:nvPr>
        </p:nvSpPr>
        <p:spPr>
          <a:xfrm>
            <a:off x="4430900"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49" name="Google Shape;1549;p24"/>
          <p:cNvSpPr txBox="1">
            <a:spLocks noGrp="1"/>
          </p:cNvSpPr>
          <p:nvPr>
            <p:ph type="title" idx="4"/>
          </p:nvPr>
        </p:nvSpPr>
        <p:spPr>
          <a:xfrm>
            <a:off x="7921032"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1550" name="Google Shape;1550;p24"/>
          <p:cNvSpPr txBox="1">
            <a:spLocks noGrp="1"/>
          </p:cNvSpPr>
          <p:nvPr>
            <p:ph type="subTitle" idx="5"/>
          </p:nvPr>
        </p:nvSpPr>
        <p:spPr>
          <a:xfrm>
            <a:off x="7921032"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51" name="Google Shape;1551;p24"/>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1"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34147" y="622832"/>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3251021" flipH="1">
            <a:off x="-502500" y="-20845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rot="2132812">
            <a:off x="214960" y="255491"/>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35"/>
          <p:cNvGrpSpPr/>
          <p:nvPr/>
        </p:nvGrpSpPr>
        <p:grpSpPr>
          <a:xfrm rot="7672559">
            <a:off x="11184589" y="5695667"/>
            <a:ext cx="680920" cy="984447"/>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5"/>
          <p:cNvSpPr/>
          <p:nvPr/>
        </p:nvSpPr>
        <p:spPr>
          <a:xfrm rot="1051434" flipH="1">
            <a:off x="10250445" y="6236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8" name="Google Shape;2208;p35"/>
          <p:cNvGrpSpPr/>
          <p:nvPr/>
        </p:nvGrpSpPr>
        <p:grpSpPr>
          <a:xfrm rot="-1521948">
            <a:off x="528888" y="3706506"/>
            <a:ext cx="388075" cy="1333780"/>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3" name="Google Shape;2213;p35"/>
          <p:cNvGrpSpPr/>
          <p:nvPr/>
        </p:nvGrpSpPr>
        <p:grpSpPr>
          <a:xfrm rot="5528602">
            <a:off x="11016307" y="4075890"/>
            <a:ext cx="1179283" cy="878615"/>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fade/>
      </p:transition>
    </mc:Choice>
    <mc:Fallback>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mc:Choice xmlns:p14="http://schemas.microsoft.com/office/powerpoint/2010/main" Requires="p14">
      <p:transition spd="slow" p14:dur="2000" advClick="0" advTm="3000">
        <p:fade/>
      </p:transition>
    </mc:Choice>
    <mc:Fallback>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p:cNvSpPr/>
          <p:nvPr userDrawn="1"/>
        </p:nvSpPr>
        <p:spPr>
          <a:xfrm>
            <a:off x="82971" y="71967"/>
            <a:ext cx="12026060" cy="6714067"/>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mc:Choice xmlns:p14="http://schemas.microsoft.com/office/powerpoint/2010/main" Requires="p14">
      <p:transition spd="slow" p14:dur="2000" advClick="0" advTm="3000">
        <p:fade/>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matchingName="Section header">
  <p:cSld name="1_Section header">
    <p:spTree>
      <p:nvGrpSpPr>
        <p:cNvPr id="1" name="Shape 145"/>
        <p:cNvGrpSpPr/>
        <p:nvPr/>
      </p:nvGrpSpPr>
      <p:grpSpPr>
        <a:xfrm>
          <a:off x="0" y="0"/>
          <a:ext cx="0" cy="0"/>
          <a:chOff x="0" y="0"/>
          <a:chExt cx="0" cy="0"/>
        </a:xfrm>
      </p:grpSpPr>
      <p:grpSp>
        <p:nvGrpSpPr>
          <p:cNvPr id="91" name="Google Shape;9;p2"/>
          <p:cNvGrpSpPr/>
          <p:nvPr userDrawn="1"/>
        </p:nvGrpSpPr>
        <p:grpSpPr>
          <a:xfrm>
            <a:off x="-21100" y="0"/>
            <a:ext cx="12069312" cy="6858000"/>
            <a:chOff x="232275" y="221325"/>
            <a:chExt cx="8620125" cy="4563850"/>
          </a:xfrm>
        </p:grpSpPr>
        <p:sp>
          <p:nvSpPr>
            <p:cNvPr id="92" name="Google Shape;10;p2"/>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p:cNvGrpSpPr/>
            <p:nvPr/>
          </p:nvGrpSpPr>
          <p:grpSpPr>
            <a:xfrm>
              <a:off x="232275" y="951957"/>
              <a:ext cx="417113" cy="326311"/>
              <a:chOff x="232275" y="833775"/>
              <a:chExt cx="417113" cy="326311"/>
            </a:xfrm>
          </p:grpSpPr>
          <p:sp>
            <p:nvSpPr>
              <p:cNvPr id="115" name="Google Shape;18;p2"/>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p:cNvGrpSpPr/>
            <p:nvPr/>
          </p:nvGrpSpPr>
          <p:grpSpPr>
            <a:xfrm>
              <a:off x="232275" y="1923049"/>
              <a:ext cx="417113" cy="326311"/>
              <a:chOff x="232275" y="1875237"/>
              <a:chExt cx="417113" cy="326311"/>
            </a:xfrm>
          </p:grpSpPr>
          <p:sp>
            <p:nvSpPr>
              <p:cNvPr id="111" name="Google Shape;23;p2"/>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p:cNvGrpSpPr/>
            <p:nvPr/>
          </p:nvGrpSpPr>
          <p:grpSpPr>
            <a:xfrm>
              <a:off x="232275" y="2894140"/>
              <a:ext cx="417113" cy="326311"/>
              <a:chOff x="232275" y="2916700"/>
              <a:chExt cx="417113" cy="326311"/>
            </a:xfrm>
          </p:grpSpPr>
          <p:sp>
            <p:nvSpPr>
              <p:cNvPr id="107" name="Google Shape;28;p2"/>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p:cNvGrpSpPr/>
            <p:nvPr/>
          </p:nvGrpSpPr>
          <p:grpSpPr>
            <a:xfrm>
              <a:off x="232275" y="3865232"/>
              <a:ext cx="417113" cy="326311"/>
              <a:chOff x="232275" y="3747050"/>
              <a:chExt cx="417113" cy="326311"/>
            </a:xfrm>
          </p:grpSpPr>
          <p:sp>
            <p:nvSpPr>
              <p:cNvPr id="103" name="Google Shape;33;p2"/>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35"/>
        <p:cNvGrpSpPr/>
        <p:nvPr/>
      </p:nvGrpSpPr>
      <p:grpSpPr>
        <a:xfrm>
          <a:off x="0" y="0"/>
          <a:ext cx="0" cy="0"/>
          <a:chOff x="0" y="0"/>
          <a:chExt cx="0" cy="0"/>
        </a:xfrm>
      </p:grpSpPr>
      <p:grpSp>
        <p:nvGrpSpPr>
          <p:cNvPr id="30" name="Google Shape;9;p2"/>
          <p:cNvGrpSpPr/>
          <p:nvPr userDrawn="1"/>
        </p:nvGrpSpPr>
        <p:grpSpPr>
          <a:xfrm>
            <a:off x="234104" y="356552"/>
            <a:ext cx="11558904" cy="6062833"/>
            <a:chOff x="232275" y="221325"/>
            <a:chExt cx="8620125" cy="4563850"/>
          </a:xfrm>
        </p:grpSpPr>
        <p:sp>
          <p:nvSpPr>
            <p:cNvPr id="31" name="Google Shape;10;p2"/>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11;p2"/>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12;p2"/>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13;p2"/>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14;p2"/>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15;p2"/>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16;p2"/>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38" name="Google Shape;17;p2"/>
            <p:cNvGrpSpPr/>
            <p:nvPr/>
          </p:nvGrpSpPr>
          <p:grpSpPr>
            <a:xfrm>
              <a:off x="232275" y="951957"/>
              <a:ext cx="417113" cy="326311"/>
              <a:chOff x="232275" y="833775"/>
              <a:chExt cx="417113" cy="326311"/>
            </a:xfrm>
          </p:grpSpPr>
          <p:sp>
            <p:nvSpPr>
              <p:cNvPr id="54" name="Google Shape;18;p2"/>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19;p2"/>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0;p2"/>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1;p2"/>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9" name="Google Shape;22;p2"/>
            <p:cNvGrpSpPr/>
            <p:nvPr/>
          </p:nvGrpSpPr>
          <p:grpSpPr>
            <a:xfrm>
              <a:off x="232275" y="1923049"/>
              <a:ext cx="417113" cy="326311"/>
              <a:chOff x="232275" y="1875237"/>
              <a:chExt cx="417113" cy="326311"/>
            </a:xfrm>
          </p:grpSpPr>
          <p:sp>
            <p:nvSpPr>
              <p:cNvPr id="50" name="Google Shape;23;p2"/>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24;p2"/>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25;p2"/>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6;p2"/>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0" name="Google Shape;27;p2"/>
            <p:cNvGrpSpPr/>
            <p:nvPr/>
          </p:nvGrpSpPr>
          <p:grpSpPr>
            <a:xfrm>
              <a:off x="232275" y="2894140"/>
              <a:ext cx="417113" cy="326311"/>
              <a:chOff x="232275" y="2916700"/>
              <a:chExt cx="417113" cy="326311"/>
            </a:xfrm>
          </p:grpSpPr>
          <p:sp>
            <p:nvSpPr>
              <p:cNvPr id="46" name="Google Shape;28;p2"/>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9;p2"/>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30;p2"/>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31;p2"/>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 name="Google Shape;32;p2"/>
            <p:cNvGrpSpPr/>
            <p:nvPr/>
          </p:nvGrpSpPr>
          <p:grpSpPr>
            <a:xfrm>
              <a:off x="232275" y="3865232"/>
              <a:ext cx="417113" cy="326311"/>
              <a:chOff x="232275" y="3747050"/>
              <a:chExt cx="417113" cy="326311"/>
            </a:xfrm>
          </p:grpSpPr>
          <p:sp>
            <p:nvSpPr>
              <p:cNvPr id="42" name="Google Shape;33;p2"/>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34;p2"/>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35;p2"/>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36;p2"/>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5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40" name="Google Shape;240;p4"/>
          <p:cNvSpPr/>
          <p:nvPr/>
        </p:nvSpPr>
        <p:spPr>
          <a:xfrm>
            <a:off x="11618478" y="4599919"/>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3" name="Google Shape;263;p4"/>
          <p:cNvSpPr txBox="1">
            <a:spLocks noGrp="1"/>
          </p:cNvSpPr>
          <p:nvPr>
            <p:ph type="body" idx="1"/>
          </p:nvPr>
        </p:nvSpPr>
        <p:spPr>
          <a:xfrm>
            <a:off x="960000" y="1356967"/>
            <a:ext cx="10272000" cy="4760400"/>
          </a:xfrm>
          <a:prstGeom prst="rect">
            <a:avLst/>
          </a:prstGeom>
        </p:spPr>
        <p:txBody>
          <a:bodyPr spcFirstLastPara="1" wrap="square" lIns="91425" tIns="91425" rIns="91425" bIns="91425" anchor="t" anchorCtr="0">
            <a:noAutofit/>
          </a:bodyPr>
          <a:lstStyle>
            <a:lvl1pPr marL="609600" lvl="0" indent="-457200" rtl="0">
              <a:lnSpc>
                <a:spcPct val="115000"/>
              </a:lnSpc>
              <a:spcBef>
                <a:spcPts val="0"/>
              </a:spcBef>
              <a:spcAft>
                <a:spcPts val="0"/>
              </a:spcAft>
              <a:buClr>
                <a:schemeClr val="accent1"/>
              </a:buClr>
              <a:buSzPts val="1800"/>
              <a:buChar char="●"/>
              <a:defRPr sz="1465">
                <a:solidFill>
                  <a:srgbClr val="434343"/>
                </a:solidFill>
              </a:defRPr>
            </a:lvl1pPr>
            <a:lvl2pPr marL="1219200" lvl="1" indent="-423545"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800" lvl="2" indent="-423545"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400" lvl="3" indent="-423545"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8000" lvl="4" indent="-423545"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600" lvl="5" indent="-423545"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200" lvl="6" indent="-423545"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800" lvl="7" indent="-423545"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400" lvl="8" indent="-423545"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64"/>
        <p:cNvGrpSpPr/>
        <p:nvPr/>
      </p:nvGrpSpPr>
      <p:grpSpPr>
        <a:xfrm>
          <a:off x="0" y="0"/>
          <a:ext cx="0" cy="0"/>
          <a:chOff x="0" y="0"/>
          <a:chExt cx="0" cy="0"/>
        </a:xfrm>
      </p:grpSpPr>
      <p:grpSp>
        <p:nvGrpSpPr>
          <p:cNvPr id="265" name="Google Shape;265;p5"/>
          <p:cNvGrpSpPr/>
          <p:nvPr/>
        </p:nvGrpSpPr>
        <p:grpSpPr>
          <a:xfrm rot="-1424731">
            <a:off x="10937855" y="533881"/>
            <a:ext cx="839341" cy="882604"/>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9;p2"/>
          <p:cNvGrpSpPr/>
          <p:nvPr userDrawn="1"/>
        </p:nvGrpSpPr>
        <p:grpSpPr>
          <a:xfrm>
            <a:off x="255856" y="284604"/>
            <a:ext cx="11558904" cy="6062833"/>
            <a:chOff x="232275" y="221325"/>
            <a:chExt cx="8620125" cy="4563850"/>
          </a:xfrm>
        </p:grpSpPr>
        <p:sp>
          <p:nvSpPr>
            <p:cNvPr id="60" name="Google Shape;10;p2"/>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11;p2"/>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12;p2"/>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13;p2"/>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4;p2"/>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15;p2"/>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16;p2"/>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67" name="Google Shape;17;p2"/>
            <p:cNvGrpSpPr/>
            <p:nvPr/>
          </p:nvGrpSpPr>
          <p:grpSpPr>
            <a:xfrm>
              <a:off x="232275" y="951957"/>
              <a:ext cx="417113" cy="326311"/>
              <a:chOff x="232275" y="833775"/>
              <a:chExt cx="417113" cy="326311"/>
            </a:xfrm>
          </p:grpSpPr>
          <p:sp>
            <p:nvSpPr>
              <p:cNvPr id="83" name="Google Shape;18;p2"/>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19;p2"/>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20;p2"/>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21;p2"/>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8" name="Google Shape;22;p2"/>
            <p:cNvGrpSpPr/>
            <p:nvPr/>
          </p:nvGrpSpPr>
          <p:grpSpPr>
            <a:xfrm>
              <a:off x="232275" y="1923049"/>
              <a:ext cx="417113" cy="326311"/>
              <a:chOff x="232275" y="1875237"/>
              <a:chExt cx="417113" cy="326311"/>
            </a:xfrm>
          </p:grpSpPr>
          <p:sp>
            <p:nvSpPr>
              <p:cNvPr id="79" name="Google Shape;23;p2"/>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0" name="Google Shape;24;p2"/>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25;p2"/>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26;p2"/>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9" name="Google Shape;27;p2"/>
            <p:cNvGrpSpPr/>
            <p:nvPr/>
          </p:nvGrpSpPr>
          <p:grpSpPr>
            <a:xfrm>
              <a:off x="232275" y="2894140"/>
              <a:ext cx="417113" cy="326311"/>
              <a:chOff x="232275" y="2916700"/>
              <a:chExt cx="417113" cy="326311"/>
            </a:xfrm>
          </p:grpSpPr>
          <p:sp>
            <p:nvSpPr>
              <p:cNvPr id="75" name="Google Shape;28;p2"/>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29;p2"/>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30;p2"/>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31;p2"/>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0" name="Google Shape;32;p2"/>
            <p:cNvGrpSpPr/>
            <p:nvPr/>
          </p:nvGrpSpPr>
          <p:grpSpPr>
            <a:xfrm>
              <a:off x="232275" y="3865232"/>
              <a:ext cx="417113" cy="326311"/>
              <a:chOff x="232275" y="3747050"/>
              <a:chExt cx="417113" cy="326311"/>
            </a:xfrm>
          </p:grpSpPr>
          <p:sp>
            <p:nvSpPr>
              <p:cNvPr id="71" name="Google Shape;33;p2"/>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34;p2"/>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3" name="Google Shape;35;p2"/>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36;p2"/>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11107529" y="4893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5"/>
          <p:cNvSpPr/>
          <p:nvPr/>
        </p:nvSpPr>
        <p:spPr>
          <a:xfrm rot="-1051434">
            <a:off x="11721645" y="18202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5"/>
          <p:cNvSpPr/>
          <p:nvPr/>
        </p:nvSpPr>
        <p:spPr>
          <a:xfrm rot="1051434" flipH="1">
            <a:off x="299029" y="1909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5"/>
          <p:cNvSpPr/>
          <p:nvPr/>
        </p:nvSpPr>
        <p:spPr>
          <a:xfrm rot="-1051434">
            <a:off x="299029" y="52619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5"/>
          <p:cNvSpPr txBox="1">
            <a:spLocks noGrp="1"/>
          </p:cNvSpPr>
          <p:nvPr>
            <p:ph type="subTitle" idx="1"/>
          </p:nvPr>
        </p:nvSpPr>
        <p:spPr>
          <a:xfrm>
            <a:off x="1746400" y="3388167"/>
            <a:ext cx="3876800" cy="7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5">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5">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5">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5">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5">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5">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5">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5">
                <a:latin typeface="Bebas Neue"/>
                <a:ea typeface="Bebas Neue"/>
                <a:cs typeface="Bebas Neue"/>
                <a:sym typeface="Bebas Neue"/>
              </a:defRPr>
            </a:lvl9pPr>
          </a:lstStyle>
          <a:p/>
        </p:txBody>
      </p:sp>
      <p:sp>
        <p:nvSpPr>
          <p:cNvPr id="318" name="Google Shape;318;p5"/>
          <p:cNvSpPr txBox="1">
            <a:spLocks noGrp="1"/>
          </p:cNvSpPr>
          <p:nvPr>
            <p:ph type="subTitle" idx="2"/>
          </p:nvPr>
        </p:nvSpPr>
        <p:spPr>
          <a:xfrm>
            <a:off x="6619567" y="3388167"/>
            <a:ext cx="387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5">
                <a:latin typeface="Bebas Neue"/>
                <a:ea typeface="Bebas Neue"/>
                <a:cs typeface="Bebas Neue"/>
                <a:sym typeface="Bebas Neue"/>
              </a:defRPr>
            </a:lvl9pPr>
          </a:lstStyle>
          <a:p/>
        </p:txBody>
      </p:sp>
      <p:sp>
        <p:nvSpPr>
          <p:cNvPr id="319" name="Google Shape;319;p5"/>
          <p:cNvSpPr txBox="1">
            <a:spLocks noGrp="1"/>
          </p:cNvSpPr>
          <p:nvPr>
            <p:ph type="subTitle" idx="3"/>
          </p:nvPr>
        </p:nvSpPr>
        <p:spPr>
          <a:xfrm>
            <a:off x="1746400"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20" name="Google Shape;320;p5"/>
          <p:cNvSpPr txBox="1">
            <a:spLocks noGrp="1"/>
          </p:cNvSpPr>
          <p:nvPr>
            <p:ph type="subTitle" idx="4"/>
          </p:nvPr>
        </p:nvSpPr>
        <p:spPr>
          <a:xfrm>
            <a:off x="6619567"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21" name="Google Shape;321;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322"/>
        <p:cNvGrpSpPr/>
        <p:nvPr/>
      </p:nvGrpSpPr>
      <p:grpSpPr>
        <a:xfrm>
          <a:off x="0" y="0"/>
          <a:ext cx="0" cy="0"/>
          <a:chOff x="0" y="0"/>
          <a:chExt cx="0" cy="0"/>
        </a:xfrm>
      </p:grpSpPr>
      <p:grpSp>
        <p:nvGrpSpPr>
          <p:cNvPr id="39" name="Google Shape;9;p2"/>
          <p:cNvGrpSpPr/>
          <p:nvPr userDrawn="1"/>
        </p:nvGrpSpPr>
        <p:grpSpPr>
          <a:xfrm>
            <a:off x="234104" y="356552"/>
            <a:ext cx="11558904" cy="6062833"/>
            <a:chOff x="232275" y="221325"/>
            <a:chExt cx="8620125" cy="4563850"/>
          </a:xfrm>
        </p:grpSpPr>
        <p:sp>
          <p:nvSpPr>
            <p:cNvPr id="40" name="Google Shape;10;p2"/>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p2"/>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12;p2"/>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13;p2"/>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4;p2"/>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15;p2"/>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16;p2"/>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47" name="Google Shape;17;p2"/>
            <p:cNvGrpSpPr/>
            <p:nvPr/>
          </p:nvGrpSpPr>
          <p:grpSpPr>
            <a:xfrm>
              <a:off x="232275" y="951957"/>
              <a:ext cx="417113" cy="326311"/>
              <a:chOff x="232275" y="833775"/>
              <a:chExt cx="417113" cy="326311"/>
            </a:xfrm>
          </p:grpSpPr>
          <p:sp>
            <p:nvSpPr>
              <p:cNvPr id="63" name="Google Shape;18;p2"/>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9;p2"/>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20;p2"/>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21;p2"/>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8" name="Google Shape;22;p2"/>
            <p:cNvGrpSpPr/>
            <p:nvPr/>
          </p:nvGrpSpPr>
          <p:grpSpPr>
            <a:xfrm>
              <a:off x="232275" y="1923049"/>
              <a:ext cx="417113" cy="326311"/>
              <a:chOff x="232275" y="1875237"/>
              <a:chExt cx="417113" cy="326311"/>
            </a:xfrm>
          </p:grpSpPr>
          <p:sp>
            <p:nvSpPr>
              <p:cNvPr id="59" name="Google Shape;23;p2"/>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4;p2"/>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p2"/>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6;p2"/>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9" name="Google Shape;27;p2"/>
            <p:cNvGrpSpPr/>
            <p:nvPr/>
          </p:nvGrpSpPr>
          <p:grpSpPr>
            <a:xfrm>
              <a:off x="232275" y="2894140"/>
              <a:ext cx="417113" cy="326311"/>
              <a:chOff x="232275" y="2916700"/>
              <a:chExt cx="417113" cy="326311"/>
            </a:xfrm>
          </p:grpSpPr>
          <p:sp>
            <p:nvSpPr>
              <p:cNvPr id="55" name="Google Shape;28;p2"/>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9;p2"/>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30;p2"/>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31;p2"/>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0" name="Google Shape;32;p2"/>
            <p:cNvGrpSpPr/>
            <p:nvPr/>
          </p:nvGrpSpPr>
          <p:grpSpPr>
            <a:xfrm>
              <a:off x="232275" y="3865232"/>
              <a:ext cx="417113" cy="326311"/>
              <a:chOff x="232275" y="3747050"/>
              <a:chExt cx="417113" cy="326311"/>
            </a:xfrm>
          </p:grpSpPr>
          <p:sp>
            <p:nvSpPr>
              <p:cNvPr id="51" name="Google Shape;33;p2"/>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34;p2"/>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35;p2"/>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36;p2"/>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45" name="Google Shape;345;p6"/>
          <p:cNvSpPr/>
          <p:nvPr/>
        </p:nvSpPr>
        <p:spPr>
          <a:xfrm rot="6451434" flipH="1">
            <a:off x="464473" y="217008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rot="4348566">
            <a:off x="8948896" y="63168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6"/>
          <p:cNvSpPr/>
          <p:nvPr/>
        </p:nvSpPr>
        <p:spPr>
          <a:xfrm rot="6451434" flipH="1">
            <a:off x="1356896" y="1985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6795433" y="5166967"/>
            <a:ext cx="4445600" cy="9656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grpSp>
        <p:nvGrpSpPr>
          <p:cNvPr id="561" name="Google Shape;561;p10"/>
          <p:cNvGrpSpPr/>
          <p:nvPr/>
        </p:nvGrpSpPr>
        <p:grpSpPr>
          <a:xfrm rot="-1685542" flipH="1">
            <a:off x="119345" y="4391508"/>
            <a:ext cx="1179297" cy="878625"/>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rot="-1685475">
            <a:off x="505778" y="5889204"/>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0"/>
          <p:cNvGrpSpPr/>
          <p:nvPr/>
        </p:nvGrpSpPr>
        <p:grpSpPr>
          <a:xfrm rot="4896636">
            <a:off x="1320604" y="5734338"/>
            <a:ext cx="850872" cy="796460"/>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9;p2"/>
          <p:cNvGrpSpPr/>
          <p:nvPr userDrawn="1"/>
        </p:nvGrpSpPr>
        <p:grpSpPr>
          <a:xfrm>
            <a:off x="-709" y="1"/>
            <a:ext cx="12192709" cy="6857999"/>
            <a:chOff x="232275" y="221325"/>
            <a:chExt cx="8620125" cy="4563850"/>
          </a:xfrm>
        </p:grpSpPr>
        <p:sp>
          <p:nvSpPr>
            <p:cNvPr id="20" name="Google Shape;10;p2"/>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11;p2"/>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12;p2"/>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13;p2"/>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14;p2"/>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15;p2"/>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16;p2"/>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27" name="Google Shape;17;p2"/>
            <p:cNvGrpSpPr/>
            <p:nvPr/>
          </p:nvGrpSpPr>
          <p:grpSpPr>
            <a:xfrm>
              <a:off x="232275" y="951957"/>
              <a:ext cx="417113" cy="326311"/>
              <a:chOff x="232275" y="833775"/>
              <a:chExt cx="417113" cy="326311"/>
            </a:xfrm>
          </p:grpSpPr>
          <p:sp>
            <p:nvSpPr>
              <p:cNvPr id="43" name="Google Shape;18;p2"/>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9;p2"/>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0;p2"/>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1;p2"/>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2;p2"/>
            <p:cNvGrpSpPr/>
            <p:nvPr/>
          </p:nvGrpSpPr>
          <p:grpSpPr>
            <a:xfrm>
              <a:off x="232275" y="1923049"/>
              <a:ext cx="417113" cy="326311"/>
              <a:chOff x="232275" y="1875237"/>
              <a:chExt cx="417113" cy="326311"/>
            </a:xfrm>
          </p:grpSpPr>
          <p:sp>
            <p:nvSpPr>
              <p:cNvPr id="39" name="Google Shape;23;p2"/>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4;p2"/>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p2"/>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6;p2"/>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9" name="Google Shape;27;p2"/>
            <p:cNvGrpSpPr/>
            <p:nvPr/>
          </p:nvGrpSpPr>
          <p:grpSpPr>
            <a:xfrm>
              <a:off x="232275" y="2894140"/>
              <a:ext cx="417113" cy="326311"/>
              <a:chOff x="232275" y="2916700"/>
              <a:chExt cx="417113" cy="326311"/>
            </a:xfrm>
          </p:grpSpPr>
          <p:sp>
            <p:nvSpPr>
              <p:cNvPr id="35" name="Google Shape;28;p2"/>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9;p2"/>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30;p2"/>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31;p2"/>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0" name="Google Shape;32;p2"/>
            <p:cNvGrpSpPr/>
            <p:nvPr/>
          </p:nvGrpSpPr>
          <p:grpSpPr>
            <a:xfrm>
              <a:off x="232275" y="3865232"/>
              <a:ext cx="417113" cy="326311"/>
              <a:chOff x="232275" y="3747050"/>
              <a:chExt cx="417113" cy="326311"/>
            </a:xfrm>
          </p:grpSpPr>
          <p:sp>
            <p:nvSpPr>
              <p:cNvPr id="31" name="Google Shape;33;p2"/>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34;p2"/>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35;p2"/>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36;p2"/>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47"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11065251" y="1301821"/>
            <a:ext cx="1028955" cy="1488473"/>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9"/>
          <p:cNvGrpSpPr/>
          <p:nvPr/>
        </p:nvGrpSpPr>
        <p:grpSpPr>
          <a:xfrm rot="-6931791">
            <a:off x="10246115" y="186026"/>
            <a:ext cx="850908" cy="796495"/>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9"/>
          <p:cNvGrpSpPr/>
          <p:nvPr/>
        </p:nvGrpSpPr>
        <p:grpSpPr>
          <a:xfrm flipH="1">
            <a:off x="309508" y="144962"/>
            <a:ext cx="1179283" cy="878615"/>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9"/>
          <p:cNvSpPr/>
          <p:nvPr/>
        </p:nvSpPr>
        <p:spPr>
          <a:xfrm>
            <a:off x="11597437" y="350481"/>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309514" y="130704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581981">
            <a:off x="207200" y="2229561"/>
            <a:ext cx="850896" cy="796483"/>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9"/>
          <p:cNvSpPr txBox="1">
            <a:spLocks noGrp="1"/>
          </p:cNvSpPr>
          <p:nvPr>
            <p:ph type="title"/>
          </p:nvPr>
        </p:nvSpPr>
        <p:spPr>
          <a:xfrm>
            <a:off x="3173325" y="1758979"/>
            <a:ext cx="5869600" cy="92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558" name="Google Shape;558;p9"/>
          <p:cNvSpPr txBox="1">
            <a:spLocks noGrp="1"/>
          </p:cNvSpPr>
          <p:nvPr>
            <p:ph type="subTitle" idx="1"/>
          </p:nvPr>
        </p:nvSpPr>
        <p:spPr>
          <a:xfrm>
            <a:off x="2949533" y="2685836"/>
            <a:ext cx="6317200" cy="21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pic>
        <p:nvPicPr>
          <p:cNvPr id="42"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11294248" y="2897831"/>
            <a:ext cx="839349" cy="882612"/>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11"/>
          <p:cNvGrpSpPr/>
          <p:nvPr/>
        </p:nvGrpSpPr>
        <p:grpSpPr>
          <a:xfrm>
            <a:off x="11349015" y="990782"/>
            <a:ext cx="729808" cy="941461"/>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1"/>
          <p:cNvGrpSpPr/>
          <p:nvPr/>
        </p:nvGrpSpPr>
        <p:grpSpPr>
          <a:xfrm rot="5528602">
            <a:off x="272457" y="5016823"/>
            <a:ext cx="1179283" cy="878615"/>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2" name="Google Shape;602;p11"/>
          <p:cNvSpPr/>
          <p:nvPr/>
        </p:nvSpPr>
        <p:spPr>
          <a:xfrm rot="-1051434">
            <a:off x="228145" y="2569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11"/>
          <p:cNvGrpSpPr/>
          <p:nvPr/>
        </p:nvGrpSpPr>
        <p:grpSpPr>
          <a:xfrm rot="1379774">
            <a:off x="11184382" y="5695308"/>
            <a:ext cx="680921" cy="984448"/>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1"/>
          <p:cNvGrpSpPr/>
          <p:nvPr/>
        </p:nvGrpSpPr>
        <p:grpSpPr>
          <a:xfrm>
            <a:off x="-2" y="-2"/>
            <a:ext cx="12191924" cy="667827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11"/>
          <p:cNvSpPr/>
          <p:nvPr/>
        </p:nvSpPr>
        <p:spPr>
          <a:xfrm rot="-1051434">
            <a:off x="1378879" y="60924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11"/>
          <p:cNvSpPr/>
          <p:nvPr/>
        </p:nvSpPr>
        <p:spPr>
          <a:xfrm rot="1051434" flipH="1">
            <a:off x="9824379" y="5926954"/>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8" name="Google Shape;688;p11"/>
          <p:cNvGrpSpPr/>
          <p:nvPr/>
        </p:nvGrpSpPr>
        <p:grpSpPr>
          <a:xfrm rot="-437052" flipH="1">
            <a:off x="225015" y="670898"/>
            <a:ext cx="839349" cy="882612"/>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1"/>
          <p:cNvSpPr txBox="1">
            <a:spLocks noGrp="1"/>
          </p:cNvSpPr>
          <p:nvPr>
            <p:ph type="title" hasCustomPrompt="1"/>
          </p:nvPr>
        </p:nvSpPr>
        <p:spPr>
          <a:xfrm>
            <a:off x="950833" y="1932233"/>
            <a:ext cx="10290400" cy="14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3335"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98" name="Google Shape;698;p11"/>
          <p:cNvSpPr txBox="1">
            <a:spLocks noGrp="1"/>
          </p:cNvSpPr>
          <p:nvPr>
            <p:ph type="subTitle" idx="1"/>
          </p:nvPr>
        </p:nvSpPr>
        <p:spPr>
          <a:xfrm>
            <a:off x="1871533" y="3520867"/>
            <a:ext cx="8448800" cy="9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pic>
        <p:nvPicPr>
          <p:cNvPr id="123"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11174970" y="427319"/>
            <a:ext cx="729791" cy="94144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13"/>
          <p:cNvGrpSpPr/>
          <p:nvPr/>
        </p:nvGrpSpPr>
        <p:grpSpPr>
          <a:xfrm rot="-295551">
            <a:off x="11031590" y="1834134"/>
            <a:ext cx="1016548" cy="1469684"/>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3"/>
          <p:cNvGrpSpPr/>
          <p:nvPr/>
        </p:nvGrpSpPr>
        <p:grpSpPr>
          <a:xfrm rot="-2071351" flipH="1">
            <a:off x="-10371" y="2778515"/>
            <a:ext cx="1185636" cy="1246747"/>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13"/>
          <p:cNvGrpSpPr/>
          <p:nvPr/>
        </p:nvGrpSpPr>
        <p:grpSpPr>
          <a:xfrm>
            <a:off x="10955751" y="5446832"/>
            <a:ext cx="918384" cy="11736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13"/>
          <p:cNvSpPr/>
          <p:nvPr/>
        </p:nvSpPr>
        <p:spPr>
          <a:xfrm>
            <a:off x="10063581" y="210760"/>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5" name="Google Shape;735;p13"/>
          <p:cNvGrpSpPr/>
          <p:nvPr/>
        </p:nvGrpSpPr>
        <p:grpSpPr>
          <a:xfrm rot="-1521948">
            <a:off x="680088" y="5465673"/>
            <a:ext cx="388075" cy="1333780"/>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3"/>
          <p:cNvGrpSpPr/>
          <p:nvPr/>
        </p:nvGrpSpPr>
        <p:grpSpPr>
          <a:xfrm rot="-10092010">
            <a:off x="395443" y="388346"/>
            <a:ext cx="918413" cy="117363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13"/>
          <p:cNvSpPr/>
          <p:nvPr/>
        </p:nvSpPr>
        <p:spPr>
          <a:xfrm rot="-1142516">
            <a:off x="285147" y="4884359"/>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3" name="Google Shape;743;p13"/>
          <p:cNvGrpSpPr/>
          <p:nvPr/>
        </p:nvGrpSpPr>
        <p:grpSpPr>
          <a:xfrm>
            <a:off x="11266688" y="3883833"/>
            <a:ext cx="629453" cy="1363444"/>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7" name="Google Shape;747;p13"/>
          <p:cNvSpPr txBox="1">
            <a:spLocks noGrp="1"/>
          </p:cNvSpPr>
          <p:nvPr>
            <p:ph type="title"/>
          </p:nvPr>
        </p:nvSpPr>
        <p:spPr>
          <a:xfrm>
            <a:off x="3714400" y="2179633"/>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748" name="Google Shape;748;p13"/>
          <p:cNvSpPr txBox="1">
            <a:spLocks noGrp="1"/>
          </p:cNvSpPr>
          <p:nvPr>
            <p:ph type="subTitle" idx="1"/>
          </p:nvPr>
        </p:nvSpPr>
        <p:spPr>
          <a:xfrm>
            <a:off x="6861051" y="2208235"/>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49" name="Google Shape;749;p13"/>
          <p:cNvSpPr txBox="1">
            <a:spLocks noGrp="1"/>
          </p:cNvSpPr>
          <p:nvPr>
            <p:ph type="title" idx="2"/>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0" name="Google Shape;750;p13"/>
          <p:cNvSpPr txBox="1">
            <a:spLocks noGrp="1"/>
          </p:cNvSpPr>
          <p:nvPr>
            <p:ph type="title" idx="3" hasCustomPrompt="1"/>
          </p:nvPr>
        </p:nvSpPr>
        <p:spPr>
          <a:xfrm>
            <a:off x="1937721" y="2233033"/>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1" name="Google Shape;751;p13"/>
          <p:cNvSpPr txBox="1">
            <a:spLocks noGrp="1"/>
          </p:cNvSpPr>
          <p:nvPr>
            <p:ph type="title" idx="4"/>
          </p:nvPr>
        </p:nvSpPr>
        <p:spPr>
          <a:xfrm>
            <a:off x="3714400" y="3293100"/>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752" name="Google Shape;752;p13"/>
          <p:cNvSpPr txBox="1">
            <a:spLocks noGrp="1"/>
          </p:cNvSpPr>
          <p:nvPr>
            <p:ph type="subTitle" idx="5"/>
          </p:nvPr>
        </p:nvSpPr>
        <p:spPr>
          <a:xfrm>
            <a:off x="6861051" y="3321701"/>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53" name="Google Shape;753;p13"/>
          <p:cNvSpPr txBox="1">
            <a:spLocks noGrp="1"/>
          </p:cNvSpPr>
          <p:nvPr>
            <p:ph type="title" idx="6" hasCustomPrompt="1"/>
          </p:nvPr>
        </p:nvSpPr>
        <p:spPr>
          <a:xfrm>
            <a:off x="1937721" y="3346500"/>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4" name="Google Shape;754;p13"/>
          <p:cNvSpPr txBox="1">
            <a:spLocks noGrp="1"/>
          </p:cNvSpPr>
          <p:nvPr>
            <p:ph type="title" idx="7"/>
          </p:nvPr>
        </p:nvSpPr>
        <p:spPr>
          <a:xfrm>
            <a:off x="3714400" y="4406567"/>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755" name="Google Shape;755;p13"/>
          <p:cNvSpPr txBox="1">
            <a:spLocks noGrp="1"/>
          </p:cNvSpPr>
          <p:nvPr>
            <p:ph type="subTitle" idx="8"/>
          </p:nvPr>
        </p:nvSpPr>
        <p:spPr>
          <a:xfrm>
            <a:off x="6861051" y="4435167"/>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56" name="Google Shape;756;p13"/>
          <p:cNvSpPr txBox="1">
            <a:spLocks noGrp="1"/>
          </p:cNvSpPr>
          <p:nvPr>
            <p:ph type="title" idx="9" hasCustomPrompt="1"/>
          </p:nvPr>
        </p:nvSpPr>
        <p:spPr>
          <a:xfrm>
            <a:off x="1937721" y="4459967"/>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5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2.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2.png"/><Relationship Id="rId7" Type="http://schemas.openxmlformats.org/officeDocument/2006/relationships/tags" Target="../tags/tag2.xml"/><Relationship Id="rId6" Type="http://schemas.openxmlformats.org/officeDocument/2006/relationships/image" Target="../media/image3.jpeg"/><Relationship Id="rId5" Type="http://schemas.openxmlformats.org/officeDocument/2006/relationships/tags" Target="../tags/tag1.xml"/><Relationship Id="rId4" Type="http://schemas.openxmlformats.org/officeDocument/2006/relationships/image" Target="../media/image1.png"/><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33903" y="-76560"/>
            <a:ext cx="1687269" cy="168726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solidFill>
                <a:latin typeface="Microsoft YaHei" panose="020B0503020204020204" pitchFamily="34" charset="-122"/>
                <a:ea typeface="Microsoft YaHei" panose="020B0503020204020204" pitchFamily="34" charset="-122"/>
                <a:sym typeface="+mn-ea"/>
              </a:rPr>
              <a:t>作品，为了您和包图网以及原创作者的利益，</a:t>
            </a:r>
            <a:r>
              <a:rPr lang="en-US" altLang="zh-CN" sz="300" dirty="0">
                <a:solidFill>
                  <a:schemeClr val="bg1"/>
                </a:solidFill>
                <a:latin typeface="Microsoft YaHei" panose="020B0503020204020204" pitchFamily="34" charset="-122"/>
                <a:ea typeface="Microsoft YaHei" panose="020B0503020204020204" pitchFamily="34" charset="-122"/>
                <a:sym typeface="+mn-ea"/>
              </a:rPr>
              <a:t>T</a:t>
            </a:r>
            <a:r>
              <a:rPr lang="zh-CN" altLang="en-US" sz="300" dirty="0">
                <a:solidFill>
                  <a:schemeClr val="bg1"/>
                </a:solidFill>
                <a:latin typeface="Microsoft YaHei" panose="020B0503020204020204" pitchFamily="34" charset="-122"/>
                <a:ea typeface="Microsoft YaHei" panose="020B0503020204020204" pitchFamily="34" charset="-122"/>
                <a:sym typeface="+mn-ea"/>
              </a:rPr>
              <a:t>勿复制、传播、销售，否则将承担法律责任！包图网将对作品进行维权，按照传播下载次数进行十倍的索取赔偿！</a:t>
            </a:r>
            <a:endParaRPr lang="zh-CN" altLang="en-US" sz="300" dirty="0">
              <a:solidFill>
                <a:schemeClr val="bg1"/>
              </a:solidFill>
              <a:latin typeface="Microsoft YaHei" panose="020B0503020204020204" pitchFamily="34" charset="-122"/>
              <a:ea typeface="Microsoft YaHei" panose="020B0503020204020204" pitchFamily="34" charset="-122"/>
              <a:sym typeface="+mn-ea"/>
            </a:endParaRPr>
          </a:p>
          <a:p>
            <a:r>
              <a:rPr lang="en-US" altLang="zh-CN" sz="600" dirty="0">
                <a:solidFill>
                  <a:schemeClr val="bg1"/>
                </a:solidFill>
                <a:latin typeface="Microsoft YaHei" panose="020B0503020204020204" pitchFamily="34" charset="-122"/>
                <a:ea typeface="Microsoft YaHei" panose="020B0503020204020204" pitchFamily="34" charset="-122"/>
                <a:sym typeface="+mn-ea"/>
              </a:rPr>
              <a:t>ibaotu.com</a:t>
            </a:r>
            <a:endParaRPr lang="en-US" altLang="zh-CN" sz="600" dirty="0">
              <a:solidFill>
                <a:schemeClr val="bg1"/>
              </a:solidFill>
              <a:latin typeface="Microsoft YaHei" panose="020B0503020204020204" pitchFamily="34" charset="-122"/>
              <a:ea typeface="Microsoft YaHei" panose="020B0503020204020204" pitchFamily="34" charset="-122"/>
              <a:sym typeface="+mn-ea"/>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4" name="Oval 3"/>
          <p:cNvSpPr>
            <a:spLocks noChangeAspect="1"/>
          </p:cNvSpPr>
          <p:nvPr userDrawn="1">
            <p:custDataLst>
              <p:tags r:id="rId5"/>
            </p:custDataLst>
          </p:nvPr>
        </p:nvSpPr>
        <p:spPr>
          <a:xfrm>
            <a:off x="-3437467" y="-2651443"/>
            <a:ext cx="1286933" cy="1270000"/>
          </a:xfrm>
          <a:prstGeom prst="ellipse">
            <a:avLst/>
          </a:prstGeom>
          <a:blipFill dpi="0" rotWithShape="0">
            <a:blip r:embed="rId6">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p:cNvSpPr>
            <a:spLocks noChangeAspect="1"/>
          </p:cNvSpPr>
          <p:nvPr userDrawn="1">
            <p:custDataLst>
              <p:tags r:id="rId7"/>
            </p:custDataLst>
          </p:nvPr>
        </p:nvSpPr>
        <p:spPr>
          <a:xfrm>
            <a:off x="13343467" y="8382000"/>
            <a:ext cx="1286933" cy="1270000"/>
          </a:xfrm>
          <a:prstGeom prst="ellipse">
            <a:avLst/>
          </a:prstGeom>
          <a:blipFill dpi="0" rotWithShape="0">
            <a:blip r:embed="rId6">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descr="A round pink label with white text and a black background&#10;&#10;Description automatically generated"/>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33903" y="-76560"/>
            <a:ext cx="1687269" cy="1687269"/>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mc:Choice xmlns:p14="http://schemas.microsoft.com/office/powerpoint/2010/main" Requires="p14">
      <p:transition spd="slow" p14:dur="2000" advClick="0" advTm="3000">
        <p:fade/>
      </p:transition>
    </mc:Choice>
    <mc:Fallback>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5.xml"/><Relationship Id="rId2" Type="http://schemas.openxmlformats.org/officeDocument/2006/relationships/image" Target="../media/image6.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5.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6.xml"/><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3.GIF"/><Relationship Id="rId1"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5.png"/><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3.GIF"/></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12.png"/><Relationship Id="rId6" Type="http://schemas.microsoft.com/office/2007/relationships/media" Target="../media/media4.mp3"/><Relationship Id="rId5" Type="http://schemas.openxmlformats.org/officeDocument/2006/relationships/audio" Target="../media/media4.mp3"/><Relationship Id="rId4" Type="http://schemas.openxmlformats.org/officeDocument/2006/relationships/image" Target="../media/image11.GIF"/><Relationship Id="rId3" Type="http://schemas.openxmlformats.org/officeDocument/2006/relationships/image" Target="../media/image10.png"/><Relationship Id="rId2" Type="http://schemas.openxmlformats.org/officeDocument/2006/relationships/image" Target="../media/image48.GIF"/><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3.xml"/><Relationship Id="rId4" Type="http://schemas.openxmlformats.org/officeDocument/2006/relationships/image" Target="../media/image49.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1.emf"/><Relationship Id="rId1" Type="http://schemas.openxmlformats.org/officeDocument/2006/relationships/image" Target="../media/image50.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3.png"/><Relationship Id="rId1" Type="http://schemas.openxmlformats.org/officeDocument/2006/relationships/image" Target="../media/image52.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3.xml"/><Relationship Id="rId4" Type="http://schemas.openxmlformats.org/officeDocument/2006/relationships/image" Target="../media/image54.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2.png"/><Relationship Id="rId2" Type="http://schemas.microsoft.com/office/2007/relationships/media" Target="../media/media5.mp3"/><Relationship Id="rId1" Type="http://schemas.openxmlformats.org/officeDocument/2006/relationships/audio" Target="../media/media5.mp3"/></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56.wdp"/><Relationship Id="rId1" Type="http://schemas.openxmlformats.org/officeDocument/2006/relationships/image" Target="../media/image55.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image" Target="../media/image57.png"/><Relationship Id="rId1" Type="http://schemas.openxmlformats.org/officeDocument/2006/relationships/image" Target="../media/image46.png"/></Relationships>
</file>

<file path=ppt/slides/_rels/slide26.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6.png"/><Relationship Id="rId7" Type="http://schemas.openxmlformats.org/officeDocument/2006/relationships/image" Target="../media/image61.svg"/><Relationship Id="rId6" Type="http://schemas.openxmlformats.org/officeDocument/2006/relationships/image" Target="../media/image17.png"/><Relationship Id="rId5" Type="http://schemas.openxmlformats.org/officeDocument/2006/relationships/image" Target="../media/image60.svg"/><Relationship Id="rId4" Type="http://schemas.openxmlformats.org/officeDocument/2006/relationships/image" Target="../media/image15.png"/><Relationship Id="rId3" Type="http://schemas.openxmlformats.org/officeDocument/2006/relationships/image" Target="../media/image59.svg"/><Relationship Id="rId2" Type="http://schemas.openxmlformats.org/officeDocument/2006/relationships/image" Target="../media/image58.png"/><Relationship Id="rId13" Type="http://schemas.openxmlformats.org/officeDocument/2006/relationships/notesSlide" Target="../notesSlides/notesSlide16.xml"/><Relationship Id="rId12" Type="http://schemas.openxmlformats.org/officeDocument/2006/relationships/slideLayout" Target="../slideLayouts/slideLayout1.xml"/><Relationship Id="rId11" Type="http://schemas.openxmlformats.org/officeDocument/2006/relationships/image" Target="../media/image62.png"/><Relationship Id="rId10" Type="http://schemas.openxmlformats.org/officeDocument/2006/relationships/image" Target="../media/image19.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9.jpe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audio" Target="../media/media3.mp3"/><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12.pn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GIF"/><Relationship Id="rId2" Type="http://schemas.openxmlformats.org/officeDocument/2006/relationships/image" Target="../media/image10.png"/><Relationship Id="rId13" Type="http://schemas.openxmlformats.org/officeDocument/2006/relationships/notesSlide" Target="../notesSlides/notesSlide3.xml"/><Relationship Id="rId12" Type="http://schemas.openxmlformats.org/officeDocument/2006/relationships/slideLayout" Target="../slideLayouts/slideLayout4.xml"/><Relationship Id="rId11" Type="http://schemas.openxmlformats.org/officeDocument/2006/relationships/image" Target="../media/image2.png"/><Relationship Id="rId10" Type="http://schemas.microsoft.com/office/2007/relationships/media" Target="../media/media3.mp3"/><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5.png"/><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6" Type="http://schemas.openxmlformats.org/officeDocument/2006/relationships/notesSlide" Target="../notesSlides/notesSlide4.xml"/><Relationship Id="rId15" Type="http://schemas.openxmlformats.org/officeDocument/2006/relationships/slideLayout" Target="../slideLayouts/slideLayout1.xml"/><Relationship Id="rId14" Type="http://schemas.openxmlformats.org/officeDocument/2006/relationships/image" Target="../media/image2.png"/><Relationship Id="rId13" Type="http://schemas.openxmlformats.org/officeDocument/2006/relationships/image" Target="../media/image24.png"/><Relationship Id="rId12"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21.sv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openxmlformats.org/officeDocument/2006/relationships/image" Target="../media/image25.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6.png"/><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9" Type="http://schemas.openxmlformats.org/officeDocument/2006/relationships/image" Target="../media/image35.svg"/><Relationship Id="rId8" Type="http://schemas.openxmlformats.org/officeDocument/2006/relationships/image" Target="../media/image34.png"/><Relationship Id="rId7" Type="http://schemas.openxmlformats.org/officeDocument/2006/relationships/image" Target="../media/image33.svg"/><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6.png"/><Relationship Id="rId14" Type="http://schemas.openxmlformats.org/officeDocument/2006/relationships/notesSlide" Target="../notesSlides/notesSlide8.xml"/><Relationship Id="rId13" Type="http://schemas.openxmlformats.org/officeDocument/2006/relationships/slideLayout" Target="../slideLayouts/slideLayout5.xml"/><Relationship Id="rId12" Type="http://schemas.openxmlformats.org/officeDocument/2006/relationships/image" Target="../media/image38.png"/><Relationship Id="rId11" Type="http://schemas.openxmlformats.org/officeDocument/2006/relationships/image" Target="../media/image37.svg"/><Relationship Id="rId10" Type="http://schemas.openxmlformats.org/officeDocument/2006/relationships/image" Target="../media/image36.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p:cNvPicPr>
            <a:picLocks noChangeAspect="1"/>
          </p:cNvPicPr>
          <p:nvPr/>
        </p:nvPicPr>
        <p:blipFill rotWithShape="1">
          <a:blip r:embed="rId1" cstate="print">
            <a:extLst>
              <a:ext uri="{28A0092B-C50C-407E-A947-70E740481C1C}">
                <a14:useLocalDpi xmlns:a14="http://schemas.microsoft.com/office/drawing/2010/main" val="0"/>
              </a:ext>
            </a:extLst>
          </a:blip>
          <a:srcRect t="74839"/>
          <a:stretch>
            <a:fillRect/>
          </a:stretch>
        </p:blipFill>
        <p:spPr>
          <a:xfrm>
            <a:off x="35400" y="5364637"/>
            <a:ext cx="12156600" cy="1843147"/>
          </a:xfrm>
          <a:prstGeom prst="rect">
            <a:avLst/>
          </a:prstGeom>
        </p:spPr>
      </p:pic>
      <p:sp>
        <p:nvSpPr>
          <p:cNvPr id="32" name="Google Shape;345;p6"/>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4" name="Picture 23"/>
          <p:cNvPicPr>
            <a:picLocks noChangeAspect="1"/>
          </p:cNvPicPr>
          <p:nvPr/>
        </p:nvPicPr>
        <p:blipFill>
          <a:blip r:embed="rId2"/>
          <a:srcRect/>
          <a:stretch>
            <a:fillRect/>
          </a:stretch>
        </p:blipFill>
        <p:spPr>
          <a:xfrm>
            <a:off x="648833" y="2615381"/>
            <a:ext cx="2345268" cy="4242619"/>
          </a:xfrm>
          <a:prstGeom prst="rect">
            <a:avLst/>
          </a:prstGeom>
        </p:spPr>
      </p:pic>
      <p:pic>
        <p:nvPicPr>
          <p:cNvPr id="25" name="Picture 2"/>
          <p:cNvPicPr>
            <a:picLocks noChangeAspect="1"/>
          </p:cNvPicPr>
          <p:nvPr/>
        </p:nvPicPr>
        <p:blipFill>
          <a:blip r:embed="rId3"/>
          <a:srcRect/>
          <a:stretch>
            <a:fillRect/>
          </a:stretch>
        </p:blipFill>
        <p:spPr>
          <a:xfrm>
            <a:off x="9881420" y="2573243"/>
            <a:ext cx="2183308" cy="4388559"/>
          </a:xfrm>
          <a:prstGeom prst="rect">
            <a:avLst/>
          </a:prstGeom>
        </p:spPr>
      </p:pic>
      <p:pic>
        <p:nvPicPr>
          <p:cNvPr id="3" name="Picture 2" descr="A red and green text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496" y="664911"/>
            <a:ext cx="7200000" cy="55478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p:cNvPicPr>
            <a:picLocks noChangeAspect="1"/>
          </p:cNvPicPr>
          <p:nvPr/>
        </p:nvPicPr>
        <p:blipFill>
          <a:blip r:embed="rId2"/>
          <a:srcRect/>
          <a:stretch>
            <a:fillRect/>
          </a:stretch>
        </p:blipFill>
        <p:spPr>
          <a:xfrm flipH="1">
            <a:off x="289012" y="1872540"/>
            <a:ext cx="2334771" cy="4693005"/>
          </a:xfrm>
          <a:prstGeom prst="rect">
            <a:avLst/>
          </a:prstGeom>
        </p:spPr>
      </p:pic>
      <p:sp>
        <p:nvSpPr>
          <p:cNvPr id="3" name="Rectangle: Rounded Corners 2"/>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Trên thế giới có </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đại</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dương</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p:cNvSpPr/>
          <p:nvPr/>
        </p:nvSpPr>
        <p:spPr>
          <a:xfrm>
            <a:off x="3008670" y="2204653"/>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20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panose="020B0604020202020204"/>
              </a:rPr>
              <a:t>Thái Bình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panose="020B0604020202020204"/>
            </a:endParaRPr>
          </a:p>
        </p:txBody>
      </p:sp>
      <p:sp>
        <p:nvSpPr>
          <p:cNvPr id="2" name="Rectangle: Rounded Corners 1"/>
          <p:cNvSpPr/>
          <p:nvPr/>
        </p:nvSpPr>
        <p:spPr>
          <a:xfrm>
            <a:off x="3047999" y="3384524"/>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200">
              <a:buClr>
                <a:srgbClr val="000000"/>
              </a:buClr>
            </a:pPr>
            <a:r>
              <a:rPr lang="vi-VN" sz="4000" b="1" kern="0">
                <a:solidFill>
                  <a:srgbClr val="CD5E62"/>
                </a:solidFill>
                <a:latin typeface="Cambria" panose="02040503050406030204" pitchFamily="18" charset="0"/>
                <a:ea typeface="Cambria" panose="02040503050406030204" pitchFamily="18" charset="0"/>
                <a:sym typeface="Arial" panose="020B0604020202020204"/>
              </a:rPr>
              <a:t>Đại Tây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panose="020B0604020202020204"/>
            </a:endParaRPr>
          </a:p>
        </p:txBody>
      </p:sp>
      <p:sp>
        <p:nvSpPr>
          <p:cNvPr id="4" name="Rectangle: Rounded Corners 3"/>
          <p:cNvSpPr/>
          <p:nvPr/>
        </p:nvSpPr>
        <p:spPr>
          <a:xfrm>
            <a:off x="3067663" y="4534898"/>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20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panose="020B0604020202020204"/>
              </a:rPr>
              <a:t>Ấn Độ Dương </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panose="020B0604020202020204"/>
            </a:endParaRPr>
          </a:p>
        </p:txBody>
      </p:sp>
      <p:sp>
        <p:nvSpPr>
          <p:cNvPr id="7" name="Rectangle: Rounded Corners 6"/>
          <p:cNvSpPr/>
          <p:nvPr/>
        </p:nvSpPr>
        <p:spPr>
          <a:xfrm>
            <a:off x="7737987" y="2165324"/>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20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panose="020B0604020202020204"/>
              </a:rPr>
              <a:t>Bắc Băng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panose="020B0604020202020204"/>
            </a:endParaRPr>
          </a:p>
        </p:txBody>
      </p:sp>
      <p:sp>
        <p:nvSpPr>
          <p:cNvPr id="11" name="Rectangle: Rounded Corners 10"/>
          <p:cNvSpPr/>
          <p:nvPr/>
        </p:nvSpPr>
        <p:spPr>
          <a:xfrm>
            <a:off x="7767484" y="3335363"/>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200">
              <a:buClr>
                <a:srgbClr val="000000"/>
              </a:buClr>
            </a:pPr>
            <a:r>
              <a:rPr lang="vi-VN" sz="4000" b="1" kern="0">
                <a:solidFill>
                  <a:srgbClr val="CD5E62"/>
                </a:solidFill>
                <a:latin typeface="Cambria" panose="02040503050406030204" pitchFamily="18" charset="0"/>
                <a:ea typeface="Cambria" panose="02040503050406030204" pitchFamily="18" charset="0"/>
                <a:sym typeface="Arial" panose="020B0604020202020204"/>
              </a:rPr>
              <a:t>Nam Đại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 grpId="0" animBg="1"/>
      <p:bldP spid="4" grpId="0" animBg="1"/>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2"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 name="Freeform 4"/>
          <p:cNvSpPr/>
          <p:nvPr/>
        </p:nvSpPr>
        <p:spPr>
          <a:xfrm>
            <a:off x="428113" y="810000"/>
            <a:ext cx="4097520" cy="6048000"/>
          </a:xfrm>
          <a:custGeom>
            <a:avLst/>
            <a:gdLst/>
            <a:ahLst/>
            <a:cxnLst/>
            <a:rect l="l" t="t" r="r" b="b"/>
            <a:pathLst>
              <a:path w="4097520" h="6048000">
                <a:moveTo>
                  <a:pt x="0" y="0"/>
                </a:moveTo>
                <a:lnTo>
                  <a:pt x="4097520" y="0"/>
                </a:lnTo>
                <a:lnTo>
                  <a:pt x="4097520" y="6048000"/>
                </a:lnTo>
                <a:lnTo>
                  <a:pt x="0" y="6048000"/>
                </a:lnTo>
                <a:lnTo>
                  <a:pt x="0" y="0"/>
                </a:lnTo>
                <a:close/>
              </a:path>
            </a:pathLst>
          </a:custGeom>
          <a:blipFill>
            <a:blip r:embed="rId2"/>
            <a:stretch>
              <a:fillRect/>
            </a:stretch>
          </a:blipFill>
        </p:spPr>
        <p:txBody>
          <a:bodyPr/>
          <a:lstStyle/>
          <a:p>
            <a:endParaRPr lang="en-US"/>
          </a:p>
        </p:txBody>
      </p:sp>
      <p:cxnSp>
        <p:nvCxnSpPr>
          <p:cNvPr id="4" name="Straight Connector 3"/>
          <p:cNvCxnSpPr/>
          <p:nvPr/>
        </p:nvCxnSpPr>
        <p:spPr>
          <a:xfrm flipH="1">
            <a:off x="1612490" y="1209368"/>
            <a:ext cx="1455175" cy="354944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Rectangle: Rounded Corners 4"/>
          <p:cNvSpPr/>
          <p:nvPr/>
        </p:nvSpPr>
        <p:spPr>
          <a:xfrm>
            <a:off x="4483510" y="432620"/>
            <a:ext cx="7334864" cy="1848464"/>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FFFFFF"/>
                </a:solidFill>
                <a:latin typeface="Cambria" panose="02040503050406030204" pitchFamily="18" charset="0"/>
                <a:ea typeface="Cambria" panose="02040503050406030204" pitchFamily="18" charset="0"/>
              </a:rPr>
              <a:t>T</a:t>
            </a:r>
            <a:r>
              <a:rPr lang="vi-VN" sz="2400" b="1" dirty="0">
                <a:solidFill>
                  <a:srgbClr val="FFFFFF"/>
                </a:solidFill>
                <a:latin typeface="Cambria" panose="02040503050406030204" pitchFamily="18" charset="0"/>
                <a:ea typeface="Cambria" panose="02040503050406030204" pitchFamily="18" charset="0"/>
              </a:rPr>
              <a:t>a sẽ cắt dọc bề mặt trái đất theo đường kinh tuyến nối từ điểm cực Bắc đến điểm cực Nam và trải trái đất trên mặt phẳng, ta sẽ có lược đồ các châu lục và đại dương</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5270091" y="2404309"/>
            <a:ext cx="5643562" cy="407238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601" y="1658429"/>
            <a:ext cx="3690477" cy="5067909"/>
          </a:xfrm>
          <a:prstGeom prst="rect">
            <a:avLst/>
          </a:prstGeom>
        </p:spPr>
      </p:pic>
      <p:sp>
        <p:nvSpPr>
          <p:cNvPr id="7" name="TextBox 6"/>
          <p:cNvSpPr txBox="1"/>
          <p:nvPr/>
        </p:nvSpPr>
        <p:spPr>
          <a:xfrm>
            <a:off x="2330513" y="159246"/>
            <a:ext cx="9586184" cy="1815882"/>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200">
              <a:buClr>
                <a:srgbClr val="000000"/>
              </a:buClr>
            </a:pPr>
            <a:r>
              <a:rPr lang="vi-VN" sz="28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Đọc thông tin trong SGK trang, quan sát hình 1 và bảng 1, em hãy thảo luận nhóm, thực hiện 2 yêu cầu sau:</a:t>
            </a:r>
            <a:endParaRPr lang="vi-VN" sz="28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a:p>
            <a:pPr marL="457200" indent="-457200" algn="just" defTabSz="121920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Xác định vị trí địa lí của các châu lục trên bản đồ.</a:t>
            </a:r>
            <a:endPar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a:p>
            <a:pPr marL="457200" indent="-457200" algn="just" defTabSz="121920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So sánh diện tích của các châu lục trên thế giới.</a:t>
            </a:r>
            <a:endPar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pic>
        <p:nvPicPr>
          <p:cNvPr id="4" name="Picture 3"/>
          <p:cNvPicPr>
            <a:picLocks noChangeAspect="1"/>
          </p:cNvPicPr>
          <p:nvPr/>
        </p:nvPicPr>
        <p:blipFill>
          <a:blip r:embed="rId2"/>
          <a:stretch>
            <a:fillRect/>
          </a:stretch>
        </p:blipFill>
        <p:spPr>
          <a:xfrm>
            <a:off x="3062134" y="2187215"/>
            <a:ext cx="8801100" cy="1952625"/>
          </a:xfrm>
          <a:prstGeom prst="rect">
            <a:avLst/>
          </a:prstGeom>
        </p:spPr>
      </p:pic>
      <p:pic>
        <p:nvPicPr>
          <p:cNvPr id="5" name="Picture 4"/>
          <p:cNvPicPr>
            <a:picLocks noChangeAspect="1"/>
          </p:cNvPicPr>
          <p:nvPr/>
        </p:nvPicPr>
        <p:blipFill>
          <a:blip r:embed="rId3"/>
          <a:stretch>
            <a:fillRect/>
          </a:stretch>
        </p:blipFill>
        <p:spPr>
          <a:xfrm>
            <a:off x="5574891" y="4049328"/>
            <a:ext cx="3500130" cy="252568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95"/>
          <p:cNvGrpSpPr/>
          <p:nvPr/>
        </p:nvGrpSpPr>
        <p:grpSpPr>
          <a:xfrm>
            <a:off x="3640195" y="2132817"/>
            <a:ext cx="5140009" cy="3706304"/>
            <a:chOff x="1124976" y="1819729"/>
            <a:chExt cx="6487886" cy="4203699"/>
          </a:xfrm>
        </p:grpSpPr>
        <p:sp>
          <p:nvSpPr>
            <p:cNvPr id="4" name="Hình Bầu dục 97"/>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字魂59号-创粗黑"/>
                <a:cs typeface="+mn-cs"/>
                <a:sym typeface="Arial" panose="020B0604020202020204"/>
              </a:endParaRPr>
            </a:p>
          </p:txBody>
        </p:sp>
        <p:pic>
          <p:nvPicPr>
            <p:cNvPr id="14" name="Hình ảnh 98" descr="Ảnh có chứa đồ chơi, búp bê&#10;&#10;Mô tả được tạo tự động"/>
            <p:cNvPicPr>
              <a:picLocks noChangeAspect="1"/>
            </p:cNvPicPr>
            <p:nvPr/>
          </p:nvPicPr>
          <p:blipFill>
            <a:blip r:embed="rId1"/>
            <a:stretch>
              <a:fillRect/>
            </a:stretch>
          </p:blipFill>
          <p:spPr>
            <a:xfrm>
              <a:off x="1328056" y="1819729"/>
              <a:ext cx="6081725" cy="3557762"/>
            </a:xfrm>
            <a:prstGeom prst="rect">
              <a:avLst/>
            </a:prstGeom>
          </p:spPr>
        </p:pic>
      </p:grpSp>
      <p:pic>
        <p:nvPicPr>
          <p:cNvPr id="15" name="Picture 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58695" y="624348"/>
            <a:ext cx="2600633" cy="14287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81782" y="1188140"/>
            <a:ext cx="5220798" cy="3767318"/>
          </a:xfrm>
          <a:prstGeom prst="rect">
            <a:avLst/>
          </a:prstGeom>
        </p:spPr>
      </p:pic>
      <p:sp>
        <p:nvSpPr>
          <p:cNvPr id="3" name="TextBox 2"/>
          <p:cNvSpPr txBox="1"/>
          <p:nvPr/>
        </p:nvSpPr>
        <p:spPr>
          <a:xfrm>
            <a:off x="5565058" y="445060"/>
            <a:ext cx="6233653" cy="2965364"/>
          </a:xfrm>
          <a:prstGeom prst="rect">
            <a:avLst/>
          </a:prstGeom>
          <a:noFill/>
        </p:spPr>
        <p:txBody>
          <a:bodyPr wrap="square" rtlCol="0">
            <a:spAutoFit/>
          </a:bodyPr>
          <a:lstStyle/>
          <a:p>
            <a:pPr marL="457200" indent="-457200" algn="just" defTabSz="1219200">
              <a:buClr>
                <a:srgbClr val="000000"/>
              </a:buClr>
              <a:buFont typeface="Arial" panose="020B0604020202020204" pitchFamily="34" charset="0"/>
              <a:buChar char="•"/>
            </a:pPr>
            <a:r>
              <a:rPr lang="vi-VN" sz="2665"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Trên thế giới có 6 châu lục. Nếu như châu Á và châu Âu tiếp giáp nhau tạo thành lục địa Á-Âu thì châu Mỹ nằm hoàn toàn ở tây bán cầu và bốn phía đều giáp với các đại dương. Châu Đại Dương thì nằm cách biệt hẳn với châu lục khác. </a:t>
            </a:r>
            <a:endParaRPr lang="en-US" sz="2665"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
        <p:nvSpPr>
          <p:cNvPr id="4" name="TextBox 3"/>
          <p:cNvSpPr txBox="1"/>
          <p:nvPr/>
        </p:nvSpPr>
        <p:spPr>
          <a:xfrm>
            <a:off x="5653548" y="3473396"/>
            <a:ext cx="6021001" cy="2554930"/>
          </a:xfrm>
          <a:prstGeom prst="rect">
            <a:avLst/>
          </a:prstGeom>
          <a:noFill/>
        </p:spPr>
        <p:txBody>
          <a:bodyPr wrap="square" rtlCol="0">
            <a:spAutoFit/>
          </a:bodyPr>
          <a:lstStyle/>
          <a:p>
            <a:pPr marL="457200" indent="-457200" algn="just" defTabSz="1219200">
              <a:buClr>
                <a:srgbClr val="000000"/>
              </a:buClr>
              <a:buFont typeface="Arial" panose="020B0604020202020204" pitchFamily="34" charset="0"/>
              <a:buChar char="•"/>
            </a:pPr>
            <a:r>
              <a:rPr lang="vi-VN" sz="2665"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Trong đó, châu Âu và phần lớn châu Á nằm ở bán cầu Bắc; châu Nam Cực và phần lớn châu Đại Dương nằm ở bản cầu Nam; châu Mỹ, châu Phi nằm ở cả bàn cầu Bắc và bán cầu Nam</a:t>
            </a:r>
            <a:r>
              <a:rPr lang="en-US" sz="2665"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endParaRPr lang="en-US" sz="2665"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Hai Người đang Chạy Chạy Tiếp Sức Chạy Tiếp Sức Vận động Viên Cắt  Vectơ PNG , Chạy Tiếp Sức, Vận động Viên, Cắt Bớt PNG và Vector với nề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6246" y="2684207"/>
            <a:ext cx="5460890" cy="3859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2366752" y="573765"/>
            <a:ext cx="8382727" cy="1030313"/>
          </a:xfrm>
          <a:prstGeom prst="rect">
            <a:avLst/>
          </a:prstGeom>
        </p:spPr>
      </p:pic>
      <p:sp>
        <p:nvSpPr>
          <p:cNvPr id="6" name="Rectangle: Rounded Corners 5"/>
          <p:cNvSpPr/>
          <p:nvPr/>
        </p:nvSpPr>
        <p:spPr>
          <a:xfrm>
            <a:off x="6410631" y="2045111"/>
            <a:ext cx="5397911" cy="3549444"/>
          </a:xfrm>
          <a:prstGeom prst="roundRect">
            <a:avLst>
              <a:gd name="adj" fmla="val 3760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FFFF"/>
                </a:solidFill>
                <a:latin typeface="Cambria" panose="02040503050406030204" pitchFamily="18" charset="0"/>
                <a:ea typeface="Cambria" panose="02040503050406030204" pitchFamily="18" charset="0"/>
              </a:rPr>
              <a:t>Luật</a:t>
            </a:r>
            <a:r>
              <a:rPr lang="en-US" sz="4400" b="1" dirty="0">
                <a:solidFill>
                  <a:srgbClr val="FFFFFF"/>
                </a:solidFill>
                <a:latin typeface="Cambria" panose="02040503050406030204" pitchFamily="18" charset="0"/>
                <a:ea typeface="Cambria" panose="02040503050406030204" pitchFamily="18" charset="0"/>
              </a:rPr>
              <a:t> </a:t>
            </a:r>
            <a:r>
              <a:rPr lang="en-US" sz="4400" b="1" dirty="0" err="1">
                <a:solidFill>
                  <a:srgbClr val="FFFFFF"/>
                </a:solidFill>
                <a:latin typeface="Cambria" panose="02040503050406030204" pitchFamily="18" charset="0"/>
                <a:ea typeface="Cambria" panose="02040503050406030204" pitchFamily="18" charset="0"/>
              </a:rPr>
              <a:t>chơi</a:t>
            </a:r>
            <a:r>
              <a:rPr lang="en-US" sz="4400" b="1" dirty="0">
                <a:solidFill>
                  <a:srgbClr val="FFFFFF"/>
                </a:solidFill>
                <a:latin typeface="Cambria" panose="02040503050406030204" pitchFamily="18" charset="0"/>
                <a:ea typeface="Cambria" panose="02040503050406030204" pitchFamily="18" charset="0"/>
              </a:rPr>
              <a:t>:</a:t>
            </a:r>
            <a:endParaRPr lang="en-US" sz="4400" b="1" dirty="0">
              <a:solidFill>
                <a:srgbClr val="FFFFFF"/>
              </a:solidFill>
              <a:latin typeface="Cambria" panose="02040503050406030204" pitchFamily="18" charset="0"/>
              <a:ea typeface="Cambria" panose="02040503050406030204" pitchFamily="18" charset="0"/>
            </a:endParaRPr>
          </a:p>
          <a:p>
            <a:pPr lvl="0" algn="just"/>
            <a:r>
              <a:rPr lang="vi-VN" sz="2400" b="1" dirty="0">
                <a:solidFill>
                  <a:srgbClr val="FFFFFF"/>
                </a:solidFill>
                <a:latin typeface="Cambria" panose="02040503050406030204" pitchFamily="18" charset="0"/>
                <a:ea typeface="Cambria" panose="02040503050406030204" pitchFamily="18" charset="0"/>
              </a:rPr>
              <a:t>Mỗi đội sẽ cử 6 thành viên lên tham gia chơi.</a:t>
            </a:r>
            <a:endParaRPr lang="en-US" sz="2400" b="1" dirty="0">
              <a:solidFill>
                <a:srgbClr val="FFFFFF"/>
              </a:solidFill>
              <a:latin typeface="Cambria" panose="02040503050406030204" pitchFamily="18" charset="0"/>
              <a:ea typeface="Cambria" panose="02040503050406030204" pitchFamily="18" charset="0"/>
            </a:endParaRPr>
          </a:p>
          <a:p>
            <a:pPr lvl="0" algn="just"/>
            <a:r>
              <a:rPr lang="vi-VN" sz="2400" b="1" dirty="0">
                <a:solidFill>
                  <a:srgbClr val="FFFFFF"/>
                </a:solidFill>
                <a:latin typeface="Cambria" panose="02040503050406030204" pitchFamily="18" charset="0"/>
                <a:ea typeface="Cambria" panose="02040503050406030204" pitchFamily="18" charset="0"/>
              </a:rPr>
              <a:t>Nhiệm vụ của các con là trong thời gian 2 phút phải gắn các tấm thẻ ghi diện tích đúng với tên châu lục. </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43433" y="1838632"/>
          <a:ext cx="7934632" cy="4389120"/>
        </p:xfrm>
        <a:graphic>
          <a:graphicData uri="http://schemas.openxmlformats.org/drawingml/2006/table">
            <a:tbl>
              <a:tblPr firstRow="1" firstCol="1" bandRow="1">
                <a:tableStyleId>{5C22544A-7EE6-4342-B048-85BDC9FD1C3A}</a:tableStyleId>
              </a:tblPr>
              <a:tblGrid>
                <a:gridCol w="3465568"/>
                <a:gridCol w="4469064"/>
              </a:tblGrid>
              <a:tr h="1022556">
                <a:tc>
                  <a:txBody>
                    <a:bodyPr/>
                    <a:lstStyle/>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Châu </a:t>
                      </a:r>
                      <a:r>
                        <a:rPr lang="en-US" sz="3600" dirty="0" err="1">
                          <a:solidFill>
                            <a:srgbClr val="002060"/>
                          </a:solidFill>
                          <a:effectLst/>
                          <a:latin typeface="Cambria" panose="02040503050406030204" pitchFamily="18" charset="0"/>
                          <a:ea typeface="Cambria" panose="02040503050406030204" pitchFamily="18" charset="0"/>
                        </a:rPr>
                        <a:t>lục</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Diện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tích</a:t>
                      </a: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r>
                        <a:rPr lang="en-US" sz="3600" dirty="0" err="1">
                          <a:solidFill>
                            <a:srgbClr val="002060"/>
                          </a:solidFill>
                          <a:effectLst/>
                          <a:latin typeface="Cambria" panose="02040503050406030204" pitchFamily="18" charset="0"/>
                          <a:ea typeface="Cambria" panose="02040503050406030204" pitchFamily="18" charset="0"/>
                        </a:rPr>
                        <a:t>triệu</a:t>
                      </a:r>
                      <a:r>
                        <a:rPr lang="en-US" sz="3600" dirty="0">
                          <a:solidFill>
                            <a:srgbClr val="002060"/>
                          </a:solidFill>
                          <a:effectLst/>
                          <a:latin typeface="Cambria" panose="02040503050406030204" pitchFamily="18" charset="0"/>
                          <a:ea typeface="Cambria" panose="02040503050406030204" pitchFamily="18" charset="0"/>
                        </a:rPr>
                        <a:t> km</a:t>
                      </a:r>
                      <a:r>
                        <a:rPr lang="en-US" sz="3600" baseline="30000" dirty="0">
                          <a:solidFill>
                            <a:srgbClr val="002060"/>
                          </a:solidFill>
                          <a:effectLst/>
                          <a:latin typeface="Cambria" panose="02040503050406030204" pitchFamily="18" charset="0"/>
                          <a:ea typeface="Cambria" panose="02040503050406030204" pitchFamily="18" charset="0"/>
                        </a:rPr>
                        <a:t>2</a:t>
                      </a:r>
                      <a:r>
                        <a:rPr lang="en-US" sz="360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bl>
          </a:graphicData>
        </a:graphic>
      </p:graphicFrame>
      <p:pic>
        <p:nvPicPr>
          <p:cNvPr id="7" name="Picture 8"/>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5171768" y="481781"/>
            <a:ext cx="1878074" cy="10317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7330" y="2930013"/>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Á</a:t>
            </a:r>
            <a:endParaRPr lang="en-US" sz="3200" b="1" dirty="0">
              <a:latin typeface="Cambria" panose="02040503050406030204" pitchFamily="18" charset="0"/>
              <a:ea typeface="Cambria" panose="02040503050406030204" pitchFamily="18" charset="0"/>
            </a:endParaRPr>
          </a:p>
        </p:txBody>
      </p:sp>
      <p:sp>
        <p:nvSpPr>
          <p:cNvPr id="4" name="TextBox 3"/>
          <p:cNvSpPr txBox="1"/>
          <p:nvPr/>
        </p:nvSpPr>
        <p:spPr>
          <a:xfrm>
            <a:off x="7108723" y="2939845"/>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44,4</a:t>
            </a:r>
            <a:endParaRPr lang="en-US" sz="3200" b="1" dirty="0">
              <a:latin typeface="Cambria" panose="02040503050406030204" pitchFamily="18" charset="0"/>
              <a:ea typeface="Cambria" panose="02040503050406030204" pitchFamily="18" charset="0"/>
            </a:endParaRPr>
          </a:p>
        </p:txBody>
      </p:sp>
      <p:sp>
        <p:nvSpPr>
          <p:cNvPr id="5" name="TextBox 4"/>
          <p:cNvSpPr txBox="1"/>
          <p:nvPr/>
        </p:nvSpPr>
        <p:spPr>
          <a:xfrm>
            <a:off x="3097162" y="3510117"/>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Âu</a:t>
            </a:r>
            <a:endParaRPr lang="en-US" sz="3200" b="1" dirty="0">
              <a:latin typeface="Cambria" panose="02040503050406030204" pitchFamily="18" charset="0"/>
              <a:ea typeface="Cambria" panose="02040503050406030204" pitchFamily="18" charset="0"/>
            </a:endParaRPr>
          </a:p>
        </p:txBody>
      </p:sp>
      <p:sp>
        <p:nvSpPr>
          <p:cNvPr id="8" name="TextBox 7"/>
          <p:cNvSpPr txBox="1"/>
          <p:nvPr/>
        </p:nvSpPr>
        <p:spPr>
          <a:xfrm>
            <a:off x="7108723" y="3441290"/>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10,3</a:t>
            </a:r>
            <a:endParaRPr lang="en-US" sz="3200" b="1" dirty="0">
              <a:latin typeface="Cambria" panose="02040503050406030204" pitchFamily="18" charset="0"/>
              <a:ea typeface="Cambria" panose="02040503050406030204" pitchFamily="18" charset="0"/>
            </a:endParaRPr>
          </a:p>
        </p:txBody>
      </p:sp>
      <p:sp>
        <p:nvSpPr>
          <p:cNvPr id="10" name="TextBox 9"/>
          <p:cNvSpPr txBox="1"/>
          <p:nvPr/>
        </p:nvSpPr>
        <p:spPr>
          <a:xfrm>
            <a:off x="3097162" y="406072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Phi</a:t>
            </a:r>
            <a:endParaRPr lang="en-US" sz="3200" b="1" dirty="0">
              <a:latin typeface="Cambria" panose="02040503050406030204" pitchFamily="18" charset="0"/>
              <a:ea typeface="Cambria" panose="02040503050406030204" pitchFamily="18" charset="0"/>
            </a:endParaRPr>
          </a:p>
        </p:txBody>
      </p:sp>
      <p:sp>
        <p:nvSpPr>
          <p:cNvPr id="11" name="TextBox 10"/>
          <p:cNvSpPr txBox="1"/>
          <p:nvPr/>
        </p:nvSpPr>
        <p:spPr>
          <a:xfrm>
            <a:off x="7138219" y="404105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30,3</a:t>
            </a:r>
            <a:endParaRPr lang="en-US" sz="3200" b="1" dirty="0">
              <a:latin typeface="Cambria" panose="02040503050406030204" pitchFamily="18" charset="0"/>
              <a:ea typeface="Cambria" panose="02040503050406030204" pitchFamily="18" charset="0"/>
            </a:endParaRPr>
          </a:p>
        </p:txBody>
      </p:sp>
      <p:sp>
        <p:nvSpPr>
          <p:cNvPr id="12" name="TextBox 11"/>
          <p:cNvSpPr txBox="1"/>
          <p:nvPr/>
        </p:nvSpPr>
        <p:spPr>
          <a:xfrm>
            <a:off x="3067665" y="458183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Mỹ</a:t>
            </a:r>
            <a:endParaRPr lang="en-US" sz="3200" b="1" dirty="0">
              <a:latin typeface="Cambria" panose="02040503050406030204" pitchFamily="18" charset="0"/>
              <a:ea typeface="Cambria" panose="02040503050406030204" pitchFamily="18" charset="0"/>
            </a:endParaRPr>
          </a:p>
        </p:txBody>
      </p:sp>
      <p:sp>
        <p:nvSpPr>
          <p:cNvPr id="13" name="TextBox 12"/>
          <p:cNvSpPr txBox="1"/>
          <p:nvPr/>
        </p:nvSpPr>
        <p:spPr>
          <a:xfrm>
            <a:off x="7374193" y="456216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42</a:t>
            </a:r>
            <a:endParaRPr lang="en-US" sz="3200" b="1" dirty="0">
              <a:latin typeface="Cambria" panose="02040503050406030204" pitchFamily="18" charset="0"/>
              <a:ea typeface="Cambria" panose="02040503050406030204" pitchFamily="18" charset="0"/>
            </a:endParaRPr>
          </a:p>
        </p:txBody>
      </p:sp>
      <p:sp>
        <p:nvSpPr>
          <p:cNvPr id="14" name="TextBox 13"/>
          <p:cNvSpPr txBox="1"/>
          <p:nvPr/>
        </p:nvSpPr>
        <p:spPr>
          <a:xfrm>
            <a:off x="2418735" y="5122608"/>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Đại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Dương</a:t>
            </a:r>
            <a:endParaRPr lang="en-US" sz="3200" b="1" dirty="0">
              <a:latin typeface="Cambria" panose="02040503050406030204" pitchFamily="18" charset="0"/>
              <a:ea typeface="Cambria" panose="02040503050406030204" pitchFamily="18" charset="0"/>
            </a:endParaRPr>
          </a:p>
        </p:txBody>
      </p:sp>
      <p:sp>
        <p:nvSpPr>
          <p:cNvPr id="15" name="TextBox 14"/>
          <p:cNvSpPr txBox="1"/>
          <p:nvPr/>
        </p:nvSpPr>
        <p:spPr>
          <a:xfrm>
            <a:off x="7354527" y="5132439"/>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8,5</a:t>
            </a:r>
            <a:endParaRPr lang="en-US" sz="3200" b="1" dirty="0">
              <a:latin typeface="Cambria" panose="02040503050406030204" pitchFamily="18" charset="0"/>
              <a:ea typeface="Cambria" panose="02040503050406030204" pitchFamily="18" charset="0"/>
            </a:endParaRPr>
          </a:p>
        </p:txBody>
      </p:sp>
      <p:sp>
        <p:nvSpPr>
          <p:cNvPr id="16" name="TextBox 15"/>
          <p:cNvSpPr txBox="1"/>
          <p:nvPr/>
        </p:nvSpPr>
        <p:spPr>
          <a:xfrm>
            <a:off x="2458064" y="5683047"/>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Nam </a:t>
            </a:r>
            <a:r>
              <a:rPr lang="en-US" sz="3200" b="1" dirty="0" err="1">
                <a:latin typeface="Cambria" panose="02040503050406030204" pitchFamily="18" charset="0"/>
                <a:ea typeface="Cambria" panose="02040503050406030204" pitchFamily="18" charset="0"/>
              </a:rPr>
              <a:t>Cực</a:t>
            </a:r>
            <a:endParaRPr lang="en-US" sz="3200" b="1" dirty="0">
              <a:latin typeface="Cambria" panose="02040503050406030204" pitchFamily="18" charset="0"/>
              <a:ea typeface="Cambria" panose="02040503050406030204" pitchFamily="18" charset="0"/>
            </a:endParaRPr>
          </a:p>
        </p:txBody>
      </p:sp>
      <p:sp>
        <p:nvSpPr>
          <p:cNvPr id="17" name="TextBox 16"/>
          <p:cNvSpPr txBox="1"/>
          <p:nvPr/>
        </p:nvSpPr>
        <p:spPr>
          <a:xfrm>
            <a:off x="7364360" y="569287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14</a:t>
            </a:r>
            <a:endParaRPr lang="en-US" sz="3200" b="1" dirty="0">
              <a:latin typeface="Cambria" panose="02040503050406030204" pitchFamily="18" charset="0"/>
              <a:ea typeface="Cambria" panose="02040503050406030204" pitchFamily="18" charset="0"/>
            </a:endParaRPr>
          </a:p>
        </p:txBody>
      </p:sp>
      <p:sp>
        <p:nvSpPr>
          <p:cNvPr id="18" name="Rectangle: Rounded Corners 17"/>
          <p:cNvSpPr/>
          <p:nvPr/>
        </p:nvSpPr>
        <p:spPr>
          <a:xfrm>
            <a:off x="2487561" y="521110"/>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solidFill>
                <a:latin typeface="Cambria" panose="02040503050406030204" pitchFamily="18" charset="0"/>
                <a:ea typeface="Cambria" panose="02040503050406030204" pitchFamily="18" charset="0"/>
              </a:rPr>
              <a:t>Châu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lớn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nhỏ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a:t>
            </a:r>
            <a:endParaRPr lang="en-US" sz="2800" b="1" dirty="0">
              <a:solidFill>
                <a:schemeClr val="accent6"/>
              </a:solidFill>
              <a:latin typeface="Cambria" panose="02040503050406030204" pitchFamily="18" charset="0"/>
              <a:ea typeface="Cambria" panose="02040503050406030204" pitchFamily="18" charset="0"/>
            </a:endParaRPr>
          </a:p>
        </p:txBody>
      </p:sp>
      <p:cxnSp>
        <p:nvCxnSpPr>
          <p:cNvPr id="20" name="Straight Connector 19"/>
          <p:cNvCxnSpPr/>
          <p:nvPr/>
        </p:nvCxnSpPr>
        <p:spPr>
          <a:xfrm flipH="1">
            <a:off x="1976284" y="3232233"/>
            <a:ext cx="1189704" cy="2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Rounded Corners 20"/>
          <p:cNvSpPr/>
          <p:nvPr/>
        </p:nvSpPr>
        <p:spPr>
          <a:xfrm>
            <a:off x="353961" y="2969341"/>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Lớn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2" name="Straight Connector 21"/>
          <p:cNvCxnSpPr/>
          <p:nvPr/>
        </p:nvCxnSpPr>
        <p:spPr>
          <a:xfrm flipH="1">
            <a:off x="1828800" y="5486400"/>
            <a:ext cx="6980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206477" y="5220928"/>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Nhỏ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sp>
        <p:nvSpPr>
          <p:cNvPr id="25" name="Rectangle: Rounded Corners 24"/>
          <p:cNvSpPr/>
          <p:nvPr/>
        </p:nvSpPr>
        <p:spPr>
          <a:xfrm>
            <a:off x="2482645" y="526026"/>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latin typeface="Cambria" panose="02040503050406030204" pitchFamily="18" charset="0"/>
                <a:ea typeface="Cambria" panose="02040503050406030204" pitchFamily="18" charset="0"/>
              </a:rPr>
              <a:t>Vậy</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Á </a:t>
            </a:r>
            <a:r>
              <a:rPr lang="en-US" sz="2800" b="1" dirty="0" err="1">
                <a:solidFill>
                  <a:schemeClr val="accent6"/>
                </a:solidFill>
                <a:latin typeface="Cambria" panose="02040503050406030204" pitchFamily="18" charset="0"/>
                <a:ea typeface="Cambria" panose="02040503050406030204" pitchFamily="18" charset="0"/>
              </a:rPr>
              <a:t>gấp</a:t>
            </a:r>
            <a:r>
              <a:rPr lang="en-US" sz="2800" b="1" dirty="0">
                <a:solidFill>
                  <a:schemeClr val="accent6"/>
                </a:solidFill>
                <a:latin typeface="Cambria" panose="02040503050406030204" pitchFamily="18" charset="0"/>
                <a:ea typeface="Cambria" panose="02040503050406030204" pitchFamily="18" charset="0"/>
              </a:rPr>
              <a:t> bao </a:t>
            </a:r>
            <a:r>
              <a:rPr lang="en-US" sz="2800" b="1" dirty="0" err="1">
                <a:solidFill>
                  <a:schemeClr val="accent6"/>
                </a:solidFill>
                <a:latin typeface="Cambria" panose="02040503050406030204" pitchFamily="18" charset="0"/>
                <a:ea typeface="Cambria" panose="02040503050406030204" pitchFamily="18" charset="0"/>
              </a:rPr>
              <a:t>nhiêu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lần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nhỉ</a:t>
            </a:r>
            <a:r>
              <a:rPr lang="en-US" sz="2800" b="1" dirty="0">
                <a:solidFill>
                  <a:schemeClr val="accent6"/>
                </a:solidFill>
                <a:latin typeface="Cambria" panose="02040503050406030204" pitchFamily="18" charset="0"/>
                <a:ea typeface="Cambria" panose="02040503050406030204" pitchFamily="18" charset="0"/>
              </a:rPr>
              <a:t>?</a:t>
            </a:r>
            <a:endParaRPr lang="en-US" sz="2800" b="1" dirty="0">
              <a:solidFill>
                <a:schemeClr val="accent6"/>
              </a:solidFill>
              <a:latin typeface="Cambria" panose="02040503050406030204" pitchFamily="18" charset="0"/>
              <a:ea typeface="Cambria" panose="02040503050406030204" pitchFamily="18" charset="0"/>
            </a:endParaRPr>
          </a:p>
        </p:txBody>
      </p:sp>
      <p:sp>
        <p:nvSpPr>
          <p:cNvPr id="37" name="Right Brace 36"/>
          <p:cNvSpPr/>
          <p:nvPr/>
        </p:nvSpPr>
        <p:spPr>
          <a:xfrm>
            <a:off x="8170606" y="3087329"/>
            <a:ext cx="344129" cy="83574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Rounded Corners 43"/>
          <p:cNvSpPr/>
          <p:nvPr/>
        </p:nvSpPr>
        <p:spPr>
          <a:xfrm>
            <a:off x="8681884" y="3185650"/>
            <a:ext cx="2300748"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Gấp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hơn</a:t>
            </a:r>
            <a:r>
              <a:rPr lang="en-US" sz="2400" b="1" dirty="0">
                <a:solidFill>
                  <a:srgbClr val="002060"/>
                </a:solidFill>
                <a:latin typeface="Cambria" panose="02040503050406030204" pitchFamily="18" charset="0"/>
                <a:ea typeface="Cambria" panose="02040503050406030204" pitchFamily="18" charset="0"/>
              </a:rPr>
              <a:t> 3 </a:t>
            </a:r>
            <a:r>
              <a:rPr lang="en-US" sz="2400" b="1" dirty="0" err="1">
                <a:solidFill>
                  <a:srgbClr val="002060"/>
                </a:solidFill>
                <a:latin typeface="Cambria" panose="02040503050406030204" pitchFamily="18" charset="0"/>
                <a:ea typeface="Cambria" panose="02040503050406030204" pitchFamily="18" charset="0"/>
              </a:rPr>
              <a:t>lần</a:t>
            </a:r>
            <a:endParaRPr lang="en-US" sz="24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par>
                                <p:cTn id="83" presetID="22" presetClass="entr" presetSubtype="4"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down)">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00"/>
                                        <p:tgtEl>
                                          <p:spTgt spid="23"/>
                                        </p:tgtEl>
                                      </p:cBhvr>
                                    </p:animEffect>
                                  </p:childTnLst>
                                </p:cTn>
                              </p:par>
                              <p:par>
                                <p:cTn id="91" presetID="22" presetClass="entr" presetSubtype="4"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down)">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wipe(down)">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down)">
                                      <p:cBhvr>
                                        <p:cTn id="103" dur="500"/>
                                        <p:tgtEl>
                                          <p:spTgt spid="44"/>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down)">
                                      <p:cBhvr>
                                        <p:cTn id="10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1" grpId="0"/>
      <p:bldP spid="12" grpId="0"/>
      <p:bldP spid="13" grpId="0"/>
      <p:bldP spid="14" grpId="0"/>
      <p:bldP spid="15" grpId="0"/>
      <p:bldP spid="16" grpId="0"/>
      <p:bldP spid="17" grpId="0"/>
      <p:bldP spid="18" grpId="0" animBg="1"/>
      <p:bldP spid="21" grpId="0" animBg="1"/>
      <p:bldP spid="23" grpId="0" animBg="1"/>
      <p:bldP spid="25" grpId="0" animBg="1"/>
      <p:bldP spid="37"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5"/>
          <p:cNvPicPr>
            <a:picLocks noChangeAspect="1"/>
          </p:cNvPicPr>
          <p:nvPr/>
        </p:nvPicPr>
        <p:blipFill rotWithShape="1">
          <a:blip r:embed="rId1" cstate="print">
            <a:extLst>
              <a:ext uri="{28A0092B-C50C-407E-A947-70E740481C1C}">
                <a14:useLocalDpi xmlns:a14="http://schemas.microsoft.com/office/drawing/2010/main" val="0"/>
              </a:ext>
            </a:extLst>
          </a:blip>
          <a:srcRect t="74839"/>
          <a:stretch>
            <a:fillRect/>
          </a:stretch>
        </p:blipFill>
        <p:spPr>
          <a:xfrm>
            <a:off x="35400" y="5014853"/>
            <a:ext cx="12156600" cy="1843147"/>
          </a:xfrm>
          <a:prstGeom prst="rect">
            <a:avLst/>
          </a:prstGeom>
        </p:spPr>
      </p:pic>
      <p:pic>
        <p:nvPicPr>
          <p:cNvPr id="36" name="图片 13"/>
          <p:cNvPicPr>
            <a:picLocks noChangeAspect="1"/>
          </p:cNvPicPr>
          <p:nvPr/>
        </p:nvPicPr>
        <p:blipFill rotWithShape="1">
          <a:blip r:embed="rId2">
            <a:clrChange>
              <a:clrFrom>
                <a:srgbClr val="FFFFFF"/>
              </a:clrFrom>
              <a:clrTo>
                <a:srgbClr val="FFFFFF">
                  <a:alpha val="0"/>
                </a:srgbClr>
              </a:clrTo>
            </a:clrChange>
          </a:blip>
          <a:srcRect r="-1835"/>
          <a:stretch>
            <a:fillRect/>
          </a:stretch>
        </p:blipFill>
        <p:spPr>
          <a:xfrm flipH="1">
            <a:off x="9920071" y="185934"/>
            <a:ext cx="2059123" cy="1822092"/>
          </a:xfrm>
          <a:prstGeom prst="rect">
            <a:avLst/>
          </a:prstGeom>
        </p:spPr>
      </p:pic>
      <p:pic>
        <p:nvPicPr>
          <p:cNvPr id="40" name="图片 13"/>
          <p:cNvPicPr>
            <a:picLocks noChangeAspect="1"/>
          </p:cNvPicPr>
          <p:nvPr/>
        </p:nvPicPr>
        <p:blipFill rotWithShape="1">
          <a:blip r:embed="rId2">
            <a:clrChange>
              <a:clrFrom>
                <a:srgbClr val="FFFFFF"/>
              </a:clrFrom>
              <a:clrTo>
                <a:srgbClr val="FFFFFF">
                  <a:alpha val="0"/>
                </a:srgbClr>
              </a:clrTo>
            </a:clrChange>
          </a:blip>
          <a:srcRect r="-1835"/>
          <a:stretch>
            <a:fillRect/>
          </a:stretch>
        </p:blipFill>
        <p:spPr>
          <a:xfrm>
            <a:off x="592909" y="449335"/>
            <a:ext cx="2059123" cy="1822092"/>
          </a:xfrm>
          <a:prstGeom prst="rect">
            <a:avLst/>
          </a:prstGeom>
        </p:spPr>
      </p:pic>
      <p:grpSp>
        <p:nvGrpSpPr>
          <p:cNvPr id="5" name="Google Shape;346;p6"/>
          <p:cNvGrpSpPr/>
          <p:nvPr/>
        </p:nvGrpSpPr>
        <p:grpSpPr>
          <a:xfrm rot="5400000">
            <a:off x="10635973" y="6014152"/>
            <a:ext cx="729808" cy="941461"/>
            <a:chOff x="8495548" y="1440711"/>
            <a:chExt cx="547356" cy="706096"/>
          </a:xfrm>
        </p:grpSpPr>
        <p:sp>
          <p:nvSpPr>
            <p:cNvPr id="6" name="Google Shape;347;p6"/>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 name="Google Shape;348;p6"/>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 name="Google Shape;349;p6"/>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 name="Google Shape;350;p6"/>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 name="Google Shape;351;p6"/>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 name="Google Shape;352;p6"/>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 name="Google Shape;353;p6"/>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 name="Google Shape;354;p6"/>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 name="Google Shape;355;p6"/>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 name="Google Shape;356;p6"/>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 name="Google Shape;357;p6"/>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7" name="Google Shape;324;p6"/>
          <p:cNvGrpSpPr/>
          <p:nvPr/>
        </p:nvGrpSpPr>
        <p:grpSpPr>
          <a:xfrm rot="-7635502">
            <a:off x="-54225" y="159877"/>
            <a:ext cx="839276" cy="882535"/>
            <a:chOff x="782176" y="-1158311"/>
            <a:chExt cx="629467" cy="661912"/>
          </a:xfrm>
        </p:grpSpPr>
        <p:sp>
          <p:nvSpPr>
            <p:cNvPr id="18" name="Google Shape;325;p6"/>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9" name="Google Shape;326;p6"/>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 name="Google Shape;327;p6"/>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 name="Google Shape;328;p6"/>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 name="Google Shape;329;p6"/>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 name="Google Shape;330;p6"/>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 name="Google Shape;331;p6"/>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 name="Google Shape;332;p6"/>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6" name="Google Shape;333;p6"/>
          <p:cNvGrpSpPr/>
          <p:nvPr/>
        </p:nvGrpSpPr>
        <p:grpSpPr>
          <a:xfrm rot="-786892">
            <a:off x="11550814" y="4433013"/>
            <a:ext cx="680857" cy="984356"/>
            <a:chOff x="8499282" y="3580082"/>
            <a:chExt cx="510652" cy="738280"/>
          </a:xfrm>
        </p:grpSpPr>
        <p:sp>
          <p:nvSpPr>
            <p:cNvPr id="27" name="Google Shape;334;p6"/>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8" name="Google Shape;335;p6"/>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 name="Google Shape;336;p6"/>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 name="Google Shape;337;p6"/>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338;p6"/>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339;p6"/>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340;p6"/>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341;p6"/>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37" name="TextBox 36"/>
          <p:cNvSpPr txBox="1">
            <a:spLocks noChangeArrowheads="1"/>
          </p:cNvSpPr>
          <p:nvPr/>
        </p:nvSpPr>
        <p:spPr bwMode="auto">
          <a:xfrm>
            <a:off x="1079446" y="1936075"/>
            <a:ext cx="10185911" cy="2718949"/>
          </a:xfrm>
          <a:prstGeom prst="rect">
            <a:avLst/>
          </a:prstGeom>
          <a:solidFill>
            <a:schemeClr val="accent5"/>
          </a:solidFill>
          <a:ln>
            <a:noFill/>
          </a:ln>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defTabSz="1219200" eaLnBrk="1" hangingPunct="1">
              <a:buClr>
                <a:srgbClr val="000000"/>
              </a:buClr>
              <a:defRPr/>
            </a:pPr>
            <a:r>
              <a:rPr lang="en-US" sz="4265"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vi-VN" sz="4265"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Các châu lục có diện tích khác nhau, từ lớn đến nhỏ lần lượt là: </a:t>
            </a:r>
            <a:r>
              <a:rPr lang="vi-VN" sz="4265"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châu Á, châu Mỹ, châu Phi, châu Nam Cực, châu Âu, châu Đại Dương</a:t>
            </a:r>
            <a:r>
              <a:rPr lang="vi-VN" sz="4265"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endParaRPr lang="en-US" sz="4265"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
        <p:nvSpPr>
          <p:cNvPr id="38" name="TextBox 37"/>
          <p:cNvSpPr txBox="1"/>
          <p:nvPr/>
        </p:nvSpPr>
        <p:spPr>
          <a:xfrm>
            <a:off x="4720100" y="897489"/>
            <a:ext cx="2889451" cy="830997"/>
          </a:xfrm>
          <a:prstGeom prst="rect">
            <a:avLst/>
          </a:prstGeom>
          <a:noFill/>
        </p:spPr>
        <p:txBody>
          <a:bodyPr wrap="square" rtlCol="0">
            <a:spAutoFit/>
          </a:bodyPr>
          <a:lstStyle/>
          <a:p>
            <a:pPr algn="ctr" defTabSz="1219200">
              <a:buClr>
                <a:srgbClr val="000000"/>
              </a:buClr>
            </a:pPr>
            <a:r>
              <a:rPr lang="en-US" sz="4800" b="1" kern="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Kết</a:t>
            </a:r>
            <a:r>
              <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4800" b="1" kern="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luận</a:t>
            </a:r>
            <a:r>
              <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endPar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pic>
        <p:nvPicPr>
          <p:cNvPr id="39" name="Picture 2"/>
          <p:cNvPicPr>
            <a:picLocks noChangeAspect="1"/>
          </p:cNvPicPr>
          <p:nvPr/>
        </p:nvPicPr>
        <p:blipFill>
          <a:blip r:embed="rId3"/>
          <a:srcRect/>
          <a:stretch>
            <a:fillRect/>
          </a:stretch>
        </p:blipFill>
        <p:spPr>
          <a:xfrm>
            <a:off x="10432033" y="3940133"/>
            <a:ext cx="1447553" cy="2909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3" presetClass="entr" presetSubtype="16" fill="hold" grpId="0" nodeType="afterEffect">
                                  <p:stCondLst>
                                    <p:cond delay="0"/>
                                  </p:stCondLst>
                                  <p:iterate type="lt">
                                    <p:tmPct val="5000"/>
                                  </p:iterate>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childTnLst>
                                </p:cTn>
                              </p:par>
                              <p:par>
                                <p:cTn id="25"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26" dur="250" accel="50000" decel="50000" autoRev="1" fill="hold">
                                          <p:stCondLst>
                                            <p:cond delay="0"/>
                                          </p:stCondLst>
                                        </p:cTn>
                                        <p:tgtEl>
                                          <p:spTgt spid="38"/>
                                        </p:tgtEl>
                                        <p:attrNameLst>
                                          <p:attrName>ppt_x</p:attrName>
                                          <p:attrName>ppt_y</p:attrName>
                                        </p:attrNameLst>
                                      </p:cBhvr>
                                      <p:rCtr x="0" y="-3611"/>
                                    </p:animMotion>
                                    <p:animRot by="1500000">
                                      <p:cBhvr>
                                        <p:cTn id="27" dur="125" fill="hold">
                                          <p:stCondLst>
                                            <p:cond delay="0"/>
                                          </p:stCondLst>
                                        </p:cTn>
                                        <p:tgtEl>
                                          <p:spTgt spid="38"/>
                                        </p:tgtEl>
                                        <p:attrNameLst>
                                          <p:attrName>r</p:attrName>
                                        </p:attrNameLst>
                                      </p:cBhvr>
                                    </p:animRot>
                                    <p:animRot by="-1500000">
                                      <p:cBhvr>
                                        <p:cTn id="28" dur="125" fill="hold">
                                          <p:stCondLst>
                                            <p:cond delay="125"/>
                                          </p:stCondLst>
                                        </p:cTn>
                                        <p:tgtEl>
                                          <p:spTgt spid="38"/>
                                        </p:tgtEl>
                                        <p:attrNameLst>
                                          <p:attrName>r</p:attrName>
                                        </p:attrNameLst>
                                      </p:cBhvr>
                                    </p:animRot>
                                    <p:animRot by="-1500000">
                                      <p:cBhvr>
                                        <p:cTn id="29" dur="125" fill="hold">
                                          <p:stCondLst>
                                            <p:cond delay="250"/>
                                          </p:stCondLst>
                                        </p:cTn>
                                        <p:tgtEl>
                                          <p:spTgt spid="38"/>
                                        </p:tgtEl>
                                        <p:attrNameLst>
                                          <p:attrName>r</p:attrName>
                                        </p:attrNameLst>
                                      </p:cBhvr>
                                    </p:animRot>
                                    <p:animRot by="1500000">
                                      <p:cBhvr>
                                        <p:cTn id="30" dur="125" fill="hold">
                                          <p:stCondLst>
                                            <p:cond delay="375"/>
                                          </p:stCondLst>
                                        </p:cTn>
                                        <p:tgtEl>
                                          <p:spTgt spid="38"/>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in)">
                                      <p:cBhvr>
                                        <p:cTn id="35" dur="2000"/>
                                        <p:tgtEl>
                                          <p:spTgt spid="37"/>
                                        </p:tgtEl>
                                      </p:cBhvr>
                                    </p:animEffect>
                                  </p:childTnLst>
                                </p:cTn>
                              </p:par>
                              <p:par>
                                <p:cTn id="36" presetID="14" presetClass="entr" presetSubtype="1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180000" h="5163750">
                <a:moveTo>
                  <a:pt x="0" y="0"/>
                </a:moveTo>
                <a:lnTo>
                  <a:pt x="9180000" y="0"/>
                </a:lnTo>
                <a:lnTo>
                  <a:pt x="9180000" y="5163750"/>
                </a:lnTo>
                <a:lnTo>
                  <a:pt x="0" y="5163750"/>
                </a:lnTo>
                <a:lnTo>
                  <a:pt x="0" y="0"/>
                </a:lnTo>
                <a:close/>
              </a:path>
            </a:pathLst>
          </a:custGeom>
          <a:blipFill>
            <a:blip r:embed="rId1"/>
            <a:stretch>
              <a:fillRect/>
            </a:stretch>
          </a:blipFill>
        </p:spPr>
        <p:txBody>
          <a:bodyPr/>
          <a:lstStyle/>
          <a:p>
            <a:endParaRPr lang="en-US"/>
          </a:p>
        </p:txBody>
      </p:sp>
      <p:pic>
        <p:nvPicPr>
          <p:cNvPr id="3" name="Picture 3"/>
          <p:cNvPicPr>
            <a:picLocks noChangeAspect="1"/>
          </p:cNvPicPr>
          <p:nvPr/>
        </p:nvPicPr>
        <p:blipFill>
          <a:blip r:embed="rId2"/>
          <a:srcRect/>
          <a:stretch>
            <a:fillRect/>
          </a:stretch>
        </p:blipFill>
        <p:spPr>
          <a:xfrm>
            <a:off x="6096000" y="2641600"/>
            <a:ext cx="3656226" cy="2705608"/>
          </a:xfrm>
          <a:prstGeom prst="rect">
            <a:avLst/>
          </a:prstGeom>
        </p:spPr>
      </p:pic>
      <p:grpSp>
        <p:nvGrpSpPr>
          <p:cNvPr id="4" name="Group 3"/>
          <p:cNvGrpSpPr/>
          <p:nvPr/>
        </p:nvGrpSpPr>
        <p:grpSpPr>
          <a:xfrm>
            <a:off x="2708685" y="2286000"/>
            <a:ext cx="3552416" cy="4409614"/>
            <a:chOff x="321084" y="344130"/>
            <a:chExt cx="4597439" cy="6313384"/>
          </a:xfrm>
        </p:grpSpPr>
        <p:pic>
          <p:nvPicPr>
            <p:cNvPr id="5" name="Picture 4" descr="Cartoon of a person in a pirate garmen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84" y="344130"/>
              <a:ext cx="4597439" cy="6313384"/>
            </a:xfrm>
            <a:prstGeom prst="rect">
              <a:avLst/>
            </a:prstGeom>
          </p:spPr>
        </p:pic>
        <p:pic>
          <p:nvPicPr>
            <p:cNvPr id="6" name="Picture 5" descr="A cartoon mouth with white teeth and mouth and mouth with white teeth&#10;&#10;Description automatically generated with medium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0748" y="1390036"/>
              <a:ext cx="1415845" cy="652616"/>
            </a:xfrm>
            <a:prstGeom prst="rect">
              <a:avLst/>
            </a:prstGeom>
          </p:spPr>
        </p:pic>
      </p:grpSp>
      <p:pic>
        <p:nvPicPr>
          <p:cNvPr id="7" name="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685800" y="139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1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p:cNvPicPr>
            <a:picLocks noChangeAspect="1"/>
          </p:cNvPicPr>
          <p:nvPr/>
        </p:nvPicPr>
        <p:blipFill rotWithShape="1">
          <a:blip r:embed="rId1" cstate="print">
            <a:extLst>
              <a:ext uri="{28A0092B-C50C-407E-A947-70E740481C1C}">
                <a14:useLocalDpi xmlns:a14="http://schemas.microsoft.com/office/drawing/2010/main" val="0"/>
              </a:ext>
            </a:extLst>
          </a:blip>
          <a:srcRect t="74839"/>
          <a:stretch>
            <a:fillRect/>
          </a:stretch>
        </p:blipFill>
        <p:spPr>
          <a:xfrm>
            <a:off x="35400" y="5364637"/>
            <a:ext cx="12156600" cy="1843147"/>
          </a:xfrm>
          <a:prstGeom prst="rect">
            <a:avLst/>
          </a:prstGeom>
        </p:spPr>
      </p:pic>
      <p:sp>
        <p:nvSpPr>
          <p:cNvPr id="32" name="Google Shape;345;p6"/>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4" name="Picture 23"/>
          <p:cNvPicPr>
            <a:picLocks noChangeAspect="1"/>
          </p:cNvPicPr>
          <p:nvPr/>
        </p:nvPicPr>
        <p:blipFill>
          <a:blip r:embed="rId2"/>
          <a:srcRect/>
          <a:stretch>
            <a:fillRect/>
          </a:stretch>
        </p:blipFill>
        <p:spPr>
          <a:xfrm>
            <a:off x="648833" y="2615381"/>
            <a:ext cx="2345268" cy="4242619"/>
          </a:xfrm>
          <a:prstGeom prst="rect">
            <a:avLst/>
          </a:prstGeom>
        </p:spPr>
      </p:pic>
      <p:pic>
        <p:nvPicPr>
          <p:cNvPr id="25" name="Picture 2"/>
          <p:cNvPicPr>
            <a:picLocks noChangeAspect="1"/>
          </p:cNvPicPr>
          <p:nvPr/>
        </p:nvPicPr>
        <p:blipFill>
          <a:blip r:embed="rId3"/>
          <a:srcRect/>
          <a:stretch>
            <a:fillRect/>
          </a:stretch>
        </p:blipFill>
        <p:spPr>
          <a:xfrm>
            <a:off x="9881420" y="2573243"/>
            <a:ext cx="2183308" cy="4388559"/>
          </a:xfrm>
          <a:prstGeom prst="rect">
            <a:avLst/>
          </a:prstGeom>
        </p:spPr>
      </p:pic>
      <p:pic>
        <p:nvPicPr>
          <p:cNvPr id="3" name="Picture 2" descr="A logo with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8667" y="850901"/>
            <a:ext cx="8956938" cy="6921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9588500" y="2819400"/>
            <a:ext cx="2497438" cy="3832264"/>
          </a:xfrm>
          <a:prstGeom prst="rect">
            <a:avLst/>
          </a:prstGeom>
        </p:spPr>
      </p:pic>
      <p:pic>
        <p:nvPicPr>
          <p:cNvPr id="3" name="Picture 2"/>
          <p:cNvPicPr>
            <a:picLocks noChangeAspect="1"/>
          </p:cNvPicPr>
          <p:nvPr/>
        </p:nvPicPr>
        <p:blipFill>
          <a:blip r:embed="rId2"/>
          <a:stretch>
            <a:fillRect/>
          </a:stretch>
        </p:blipFill>
        <p:spPr>
          <a:xfrm>
            <a:off x="117768" y="2776495"/>
            <a:ext cx="2028532" cy="4081505"/>
          </a:xfrm>
          <a:prstGeom prst="rect">
            <a:avLst/>
          </a:prstGeom>
        </p:spPr>
      </p:pic>
      <p:sp>
        <p:nvSpPr>
          <p:cNvPr id="4" name="TextBox 3"/>
          <p:cNvSpPr txBox="1"/>
          <p:nvPr/>
        </p:nvSpPr>
        <p:spPr>
          <a:xfrm>
            <a:off x="1739900" y="660400"/>
            <a:ext cx="8521700" cy="830997"/>
          </a:xfrm>
          <a:prstGeom prst="rect">
            <a:avLst/>
          </a:prstGeom>
          <a:noFill/>
        </p:spPr>
        <p:txBody>
          <a:bodyPr wrap="square" rtlCol="0">
            <a:spAutoFit/>
          </a:bodyPr>
          <a:lstStyle/>
          <a:p>
            <a:r>
              <a:rPr lang="en-US" sz="4800" b="1" dirty="0">
                <a:solidFill>
                  <a:srgbClr val="FF0000"/>
                </a:solidFill>
              </a:rPr>
              <a:t>TRÒ CHƠI: AI NHANH HƠN?</a:t>
            </a:r>
            <a:endParaRPr lang="en-US" sz="4800" b="1" dirty="0">
              <a:solidFill>
                <a:srgbClr val="FF0000"/>
              </a:solidFill>
            </a:endParaRPr>
          </a:p>
        </p:txBody>
      </p:sp>
      <p:sp>
        <p:nvSpPr>
          <p:cNvPr id="5" name="Rectangle: Rounded Corners 4"/>
          <p:cNvSpPr/>
          <p:nvPr/>
        </p:nvSpPr>
        <p:spPr>
          <a:xfrm>
            <a:off x="2273300" y="1816100"/>
            <a:ext cx="7213600" cy="2590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Luật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chơi</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Các nhóm xác định mỗi thẻ đó là châu lục nào; ghi tên, trang trí cho châu lục đó và gắn vào lược đồ câm đúng vị trí để hoàn thành lược đồ các châu lục và đại dương của nhóm mình.</a:t>
            </a:r>
            <a:endParaRPr lang="en-US" sz="3200"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04937" y="514350"/>
            <a:ext cx="9382125" cy="5829300"/>
          </a:xfrm>
          <a:prstGeom prst="rect">
            <a:avLst/>
          </a:prstGeom>
        </p:spPr>
      </p:pic>
      <p:pic>
        <p:nvPicPr>
          <p:cNvPr id="7" name="Picture 6"/>
          <p:cNvPicPr>
            <a:picLocks noChangeAspect="1"/>
          </p:cNvPicPr>
          <p:nvPr/>
        </p:nvPicPr>
        <p:blipFill>
          <a:blip r:embed="rId2"/>
          <a:stretch>
            <a:fillRect/>
          </a:stretch>
        </p:blipFill>
        <p:spPr>
          <a:xfrm>
            <a:off x="1004887" y="436378"/>
            <a:ext cx="9989178" cy="6261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p:cNvPicPr>
            <a:picLocks noChangeAspect="1"/>
          </p:cNvPicPr>
          <p:nvPr/>
        </p:nvPicPr>
        <p:blipFill rotWithShape="1">
          <a:blip r:embed="rId1" cstate="print">
            <a:extLst>
              <a:ext uri="{28A0092B-C50C-407E-A947-70E740481C1C}">
                <a14:useLocalDpi xmlns:a14="http://schemas.microsoft.com/office/drawing/2010/main" val="0"/>
              </a:ext>
            </a:extLst>
          </a:blip>
          <a:srcRect t="74839"/>
          <a:stretch>
            <a:fillRect/>
          </a:stretch>
        </p:blipFill>
        <p:spPr>
          <a:xfrm>
            <a:off x="35400" y="5364637"/>
            <a:ext cx="12156600" cy="1843147"/>
          </a:xfrm>
          <a:prstGeom prst="rect">
            <a:avLst/>
          </a:prstGeom>
        </p:spPr>
      </p:pic>
      <p:sp>
        <p:nvSpPr>
          <p:cNvPr id="32" name="Google Shape;345;p6"/>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4" name="Picture 23"/>
          <p:cNvPicPr>
            <a:picLocks noChangeAspect="1"/>
          </p:cNvPicPr>
          <p:nvPr/>
        </p:nvPicPr>
        <p:blipFill>
          <a:blip r:embed="rId2"/>
          <a:srcRect/>
          <a:stretch>
            <a:fillRect/>
          </a:stretch>
        </p:blipFill>
        <p:spPr>
          <a:xfrm>
            <a:off x="648833" y="2615381"/>
            <a:ext cx="2345268" cy="4242619"/>
          </a:xfrm>
          <a:prstGeom prst="rect">
            <a:avLst/>
          </a:prstGeom>
        </p:spPr>
      </p:pic>
      <p:pic>
        <p:nvPicPr>
          <p:cNvPr id="25" name="Picture 2"/>
          <p:cNvPicPr>
            <a:picLocks noChangeAspect="1"/>
          </p:cNvPicPr>
          <p:nvPr/>
        </p:nvPicPr>
        <p:blipFill>
          <a:blip r:embed="rId3"/>
          <a:srcRect/>
          <a:stretch>
            <a:fillRect/>
          </a:stretch>
        </p:blipFill>
        <p:spPr>
          <a:xfrm>
            <a:off x="9881420" y="2573243"/>
            <a:ext cx="2183308" cy="4388559"/>
          </a:xfrm>
          <a:prstGeom prst="rect">
            <a:avLst/>
          </a:prstGeom>
        </p:spPr>
      </p:pic>
      <p:pic>
        <p:nvPicPr>
          <p:cNvPr id="4" name="Picture 3" descr="A green and red text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5494" y="650107"/>
            <a:ext cx="7193903" cy="57917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900" y="1038225"/>
            <a:ext cx="5410200" cy="4349524"/>
          </a:xfrm>
          <a:prstGeom prst="rect">
            <a:avLst/>
          </a:prstGeom>
          <a:noFill/>
        </p:spPr>
        <p:txBody>
          <a:bodyPr wrap="square" rtlCol="0">
            <a:spAutoFit/>
          </a:bodyPr>
          <a:lstStyle/>
          <a:p>
            <a:pPr marL="0" marR="0">
              <a:lnSpc>
                <a:spcPct val="107000"/>
              </a:lnSpc>
              <a:spcBef>
                <a:spcPts val="0"/>
              </a:spcBef>
              <a:spcAft>
                <a:spcPts val="0"/>
              </a:spcAft>
            </a:pP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Trên Trái Đất này, có sáu lục địa,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Mỗi nơi mỗi vẻ, đẹp đẽ kì hoa.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Hãy cùng khám phá, vị trí mỗi nhà,</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Bằng lời rap này, em sẽ đưa ra.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(yeah)</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Phía Tây bán cầu, chính là châu Mỹ</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Giáp Bắc Băng Dương, kề Thái Bình Dương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Châu Âu, châu Á, kề nhau san sát,</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Đợi chờ các bạn khám phá cùng tôi</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(Let’s go)</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6772275" y="1381125"/>
            <a:ext cx="6115050" cy="4401205"/>
          </a:xfrm>
          <a:prstGeom prst="rect">
            <a:avLst/>
          </a:prstGeom>
          <a:noFill/>
        </p:spPr>
        <p:txBody>
          <a:bodyPr wrap="square" rtlCol="0">
            <a:spAutoFit/>
          </a:bodyPr>
          <a:lstStyle/>
          <a:p>
            <a:r>
              <a:rPr lang="vi-VN" sz="2000" b="1" dirty="0">
                <a:solidFill>
                  <a:srgbClr val="002060"/>
                </a:solidFill>
                <a:latin typeface="Cambria" panose="02040503050406030204" pitchFamily="18" charset="0"/>
                <a:ea typeface="Cambria" panose="02040503050406030204" pitchFamily="18" charset="0"/>
              </a:rPr>
              <a:t>Châu Phi nóng bỏng, sa mạc trải dài,</a:t>
            </a:r>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Gần Đại Tây Dương, cạnh Ấn Độ Dương </a:t>
            </a:r>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Bé xinh nhất nhà là Châu Đại Dương, </a:t>
            </a:r>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Bốn bề là nước, Thái Bình Dương bao la.</a:t>
            </a:r>
            <a:endParaRPr lang="vi-VN" sz="2000" b="1" dirty="0">
              <a:solidFill>
                <a:srgbClr val="002060"/>
              </a:solidFill>
              <a:latin typeface="Cambria" panose="02040503050406030204" pitchFamily="18" charset="0"/>
              <a:ea typeface="Cambria" panose="02040503050406030204" pitchFamily="18" charset="0"/>
            </a:endParaRP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Mỗi lục địa mang một nét riêng,</a:t>
            </a:r>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Văn hóa, lịch sử, con người muôn màu.</a:t>
            </a:r>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Hãy cùng học hỏi, và khám phá nào,</a:t>
            </a:r>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Để hiểu thêm về thế giới, nơi ta đang sống.</a:t>
            </a:r>
            <a:endParaRPr lang="vi-VN" sz="2000" b="1" dirty="0">
              <a:solidFill>
                <a:srgbClr val="002060"/>
              </a:solidFill>
              <a:latin typeface="Cambria" panose="02040503050406030204" pitchFamily="18" charset="0"/>
              <a:ea typeface="Cambria" panose="02040503050406030204" pitchFamily="18" charset="0"/>
            </a:endParaRP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Trên bản đồ này, sáu châu lục hiện ra,</a:t>
            </a:r>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Hãy cùng ghi nhớ, vị trí mỗi nhà.</a:t>
            </a:r>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Khám phá thế giới, bao điều kỳ thú,</a:t>
            </a:r>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Chúc các bạn luôn vui vẻ, và hạnh phúc!</a:t>
            </a:r>
            <a:endParaRPr lang="vi-VN" sz="2000" b="1" dirty="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4695825" y="371475"/>
            <a:ext cx="3667125" cy="923330"/>
          </a:xfrm>
          <a:prstGeom prst="rect">
            <a:avLst/>
          </a:prstGeom>
          <a:noFill/>
        </p:spPr>
        <p:txBody>
          <a:bodyPr wrap="square" rtlCol="0">
            <a:spAutoFit/>
          </a:bodyPr>
          <a:lstStyle/>
          <a:p>
            <a:r>
              <a:rPr lang="en-US" sz="5400" b="1" dirty="0" err="1">
                <a:solidFill>
                  <a:srgbClr val="002060"/>
                </a:solidFill>
                <a:latin typeface="Cambria" panose="02040503050406030204" pitchFamily="18" charset="0"/>
                <a:ea typeface="Cambria" panose="02040503050406030204" pitchFamily="18" charset="0"/>
              </a:rPr>
              <a:t>Bài</a:t>
            </a:r>
            <a:r>
              <a:rPr lang="en-US" sz="5400" b="1" dirty="0">
                <a:solidFill>
                  <a:srgbClr val="002060"/>
                </a:solidFill>
                <a:latin typeface="Cambria" panose="02040503050406030204" pitchFamily="18" charset="0"/>
                <a:ea typeface="Cambria" panose="02040503050406030204" pitchFamily="18" charset="0"/>
              </a:rPr>
              <a:t> Rap</a:t>
            </a:r>
            <a:endParaRPr lang="en-US" sz="5400" b="1" dirty="0">
              <a:solidFill>
                <a:srgbClr val="002060"/>
              </a:solidFill>
              <a:latin typeface="Cambria" panose="02040503050406030204" pitchFamily="18" charset="0"/>
              <a:ea typeface="Cambria" panose="02040503050406030204" pitchFamily="18" charset="0"/>
            </a:endParaRPr>
          </a:p>
        </p:txBody>
      </p:sp>
      <p:pic>
        <p:nvPicPr>
          <p:cNvPr id="5" name="y2mate.com - NHẠC NỀN RAP IQ  TẢI VỀ 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663574" y="482599"/>
            <a:ext cx="555625" cy="555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p:cNvSpPr/>
          <p:nvPr/>
        </p:nvSpPr>
        <p:spPr>
          <a:xfrm>
            <a:off x="2271379" y="648587"/>
            <a:ext cx="8233587" cy="1892594"/>
          </a:xfrm>
          <a:custGeom>
            <a:avLst/>
            <a:gdLst>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 name="connsiteX0-1" fmla="*/ 0 w 8233587"/>
              <a:gd name="connsiteY0-2" fmla="*/ 315438 h 1892594"/>
              <a:gd name="connsiteX1-3" fmla="*/ 744688 w 8233587"/>
              <a:gd name="connsiteY1-4" fmla="*/ 0 h 1892594"/>
              <a:gd name="connsiteX2-5" fmla="*/ 1091533 w 8233587"/>
              <a:gd name="connsiteY2-6" fmla="*/ 0 h 1892594"/>
              <a:gd name="connsiteX3-7" fmla="*/ 1438378 w 8233587"/>
              <a:gd name="connsiteY3-8" fmla="*/ 0 h 1892594"/>
              <a:gd name="connsiteX4-9" fmla="*/ 1987550 w 8233587"/>
              <a:gd name="connsiteY4-10" fmla="*/ 0 h 1892594"/>
              <a:gd name="connsiteX5-11" fmla="*/ 2604163 w 8233587"/>
              <a:gd name="connsiteY5-12" fmla="*/ 0 h 1892594"/>
              <a:gd name="connsiteX6-13" fmla="*/ 3085892 w 8233587"/>
              <a:gd name="connsiteY6-14" fmla="*/ 0 h 1892594"/>
              <a:gd name="connsiteX7-15" fmla="*/ 3500180 w 8233587"/>
              <a:gd name="connsiteY7-16" fmla="*/ 0 h 1892594"/>
              <a:gd name="connsiteX8-17" fmla="*/ 3779582 w 8233587"/>
              <a:gd name="connsiteY8-18" fmla="*/ 0 h 1892594"/>
              <a:gd name="connsiteX9-19" fmla="*/ 4261312 w 8233587"/>
              <a:gd name="connsiteY9-20" fmla="*/ 0 h 1892594"/>
              <a:gd name="connsiteX10-21" fmla="*/ 4743041 w 8233587"/>
              <a:gd name="connsiteY10-22" fmla="*/ 0 h 1892594"/>
              <a:gd name="connsiteX11-23" fmla="*/ 5089886 w 8233587"/>
              <a:gd name="connsiteY11-24" fmla="*/ 0 h 1892594"/>
              <a:gd name="connsiteX12-25" fmla="*/ 5369289 w 8233587"/>
              <a:gd name="connsiteY12-26" fmla="*/ 0 h 1892594"/>
              <a:gd name="connsiteX13-27" fmla="*/ 5648692 w 8233587"/>
              <a:gd name="connsiteY13-28" fmla="*/ 0 h 1892594"/>
              <a:gd name="connsiteX14-29" fmla="*/ 6265305 w 8233587"/>
              <a:gd name="connsiteY14-30" fmla="*/ 0 h 1892594"/>
              <a:gd name="connsiteX15-31" fmla="*/ 6679593 w 8233587"/>
              <a:gd name="connsiteY15-32" fmla="*/ 0 h 1892594"/>
              <a:gd name="connsiteX16-33" fmla="*/ 7026438 w 8233587"/>
              <a:gd name="connsiteY16-34" fmla="*/ 0 h 1892594"/>
              <a:gd name="connsiteX17-35" fmla="*/ 7488898 w 8233587"/>
              <a:gd name="connsiteY17-36" fmla="*/ 0 h 1892594"/>
              <a:gd name="connsiteX18-37" fmla="*/ 8233587 w 8233587"/>
              <a:gd name="connsiteY18-38" fmla="*/ 315438 h 1892594"/>
              <a:gd name="connsiteX19-39" fmla="*/ 8233587 w 8233587"/>
              <a:gd name="connsiteY19-40" fmla="*/ 520918 h 1892594"/>
              <a:gd name="connsiteX20-41" fmla="*/ 8233587 w 8233587"/>
              <a:gd name="connsiteY20-42" fmla="*/ 726397 h 1892594"/>
              <a:gd name="connsiteX21-43" fmla="*/ 8233587 w 8233587"/>
              <a:gd name="connsiteY21-44" fmla="*/ 881408 h 1892594"/>
              <a:gd name="connsiteX22-45" fmla="*/ 8233587 w 8233587"/>
              <a:gd name="connsiteY22-46" fmla="*/ 1074271 h 1892594"/>
              <a:gd name="connsiteX23-47" fmla="*/ 8233587 w 8233587"/>
              <a:gd name="connsiteY23-48" fmla="*/ 1216664 h 1892594"/>
              <a:gd name="connsiteX24-49" fmla="*/ 8233587 w 8233587"/>
              <a:gd name="connsiteY24-50" fmla="*/ 1422144 h 1892594"/>
              <a:gd name="connsiteX25-51" fmla="*/ 8233587 w 8233587"/>
              <a:gd name="connsiteY25-52" fmla="*/ 1577155 h 1892594"/>
              <a:gd name="connsiteX26-53" fmla="*/ 7488898 w 8233587"/>
              <a:gd name="connsiteY26-54" fmla="*/ 1892594 h 1892594"/>
              <a:gd name="connsiteX27-55" fmla="*/ 7007168 w 8233587"/>
              <a:gd name="connsiteY27-56" fmla="*/ 1892594 h 1892594"/>
              <a:gd name="connsiteX28-57" fmla="*/ 6592882 w 8233587"/>
              <a:gd name="connsiteY28-58" fmla="*/ 1892594 h 1892594"/>
              <a:gd name="connsiteX29-59" fmla="*/ 5976268 w 8233587"/>
              <a:gd name="connsiteY29-60" fmla="*/ 1892594 h 1892594"/>
              <a:gd name="connsiteX30-61" fmla="*/ 5696865 w 8233587"/>
              <a:gd name="connsiteY30-62" fmla="*/ 1892594 h 1892594"/>
              <a:gd name="connsiteX31-63" fmla="*/ 5350020 w 8233587"/>
              <a:gd name="connsiteY31-64" fmla="*/ 1892594 h 1892594"/>
              <a:gd name="connsiteX32-65" fmla="*/ 4868291 w 8233587"/>
              <a:gd name="connsiteY32-66" fmla="*/ 1892594 h 1892594"/>
              <a:gd name="connsiteX33-67" fmla="*/ 4454004 w 8233587"/>
              <a:gd name="connsiteY33-68" fmla="*/ 1892594 h 1892594"/>
              <a:gd name="connsiteX34-69" fmla="*/ 4107159 w 8233587"/>
              <a:gd name="connsiteY34-70" fmla="*/ 1892594 h 1892594"/>
              <a:gd name="connsiteX35-71" fmla="*/ 3490545 w 8233587"/>
              <a:gd name="connsiteY35-72" fmla="*/ 1892594 h 1892594"/>
              <a:gd name="connsiteX36-73" fmla="*/ 3211142 w 8233587"/>
              <a:gd name="connsiteY36-74" fmla="*/ 1892594 h 1892594"/>
              <a:gd name="connsiteX37-75" fmla="*/ 2864297 w 8233587"/>
              <a:gd name="connsiteY37-76" fmla="*/ 1892594 h 1892594"/>
              <a:gd name="connsiteX38-77" fmla="*/ 2584894 w 8233587"/>
              <a:gd name="connsiteY38-78" fmla="*/ 1892594 h 1892594"/>
              <a:gd name="connsiteX39-79" fmla="*/ 2035723 w 8233587"/>
              <a:gd name="connsiteY39-80" fmla="*/ 1892594 h 1892594"/>
              <a:gd name="connsiteX40-81" fmla="*/ 1419109 w 8233587"/>
              <a:gd name="connsiteY40-82" fmla="*/ 1892594 h 1892594"/>
              <a:gd name="connsiteX41-83" fmla="*/ 744688 w 8233587"/>
              <a:gd name="connsiteY41-84" fmla="*/ 1892594 h 1892594"/>
              <a:gd name="connsiteX42-85" fmla="*/ 0 w 8233587"/>
              <a:gd name="connsiteY42-86" fmla="*/ 1577155 h 1892594"/>
              <a:gd name="connsiteX43-87" fmla="*/ 0 w 8233587"/>
              <a:gd name="connsiteY43-88" fmla="*/ 1422144 h 1892594"/>
              <a:gd name="connsiteX44-89" fmla="*/ 0 w 8233587"/>
              <a:gd name="connsiteY44-90" fmla="*/ 1241899 h 1892594"/>
              <a:gd name="connsiteX45-91" fmla="*/ 0 w 8233587"/>
              <a:gd name="connsiteY45-92" fmla="*/ 1049036 h 1892594"/>
              <a:gd name="connsiteX46-93" fmla="*/ 0 w 8233587"/>
              <a:gd name="connsiteY46-94" fmla="*/ 894025 h 1892594"/>
              <a:gd name="connsiteX47-95" fmla="*/ 0 w 8233587"/>
              <a:gd name="connsiteY47-96" fmla="*/ 713780 h 1892594"/>
              <a:gd name="connsiteX48" fmla="*/ 0 w 8233587"/>
              <a:gd name="connsiteY48" fmla="*/ 571386 h 1892594"/>
              <a:gd name="connsiteX49" fmla="*/ 0 w 8233587"/>
              <a:gd name="connsiteY49" fmla="*/ 315438 h 1892594"/>
              <a:gd name="connsiteX0-97" fmla="*/ 0 w 8233587"/>
              <a:gd name="connsiteY0-98" fmla="*/ 315438 h 1892594"/>
              <a:gd name="connsiteX1-99" fmla="*/ 744688 w 8233587"/>
              <a:gd name="connsiteY1-100" fmla="*/ 0 h 1892594"/>
              <a:gd name="connsiteX2-101" fmla="*/ 1091533 w 8233587"/>
              <a:gd name="connsiteY2-102" fmla="*/ 0 h 1892594"/>
              <a:gd name="connsiteX3-103" fmla="*/ 1573262 w 8233587"/>
              <a:gd name="connsiteY3-104" fmla="*/ 0 h 1892594"/>
              <a:gd name="connsiteX4-105" fmla="*/ 2189876 w 8233587"/>
              <a:gd name="connsiteY4-106" fmla="*/ 0 h 1892594"/>
              <a:gd name="connsiteX5-107" fmla="*/ 2671605 w 8233587"/>
              <a:gd name="connsiteY5-108" fmla="*/ 0 h 1892594"/>
              <a:gd name="connsiteX6-109" fmla="*/ 3220777 w 8233587"/>
              <a:gd name="connsiteY6-110" fmla="*/ 0 h 1892594"/>
              <a:gd name="connsiteX7-111" fmla="*/ 3635063 w 8233587"/>
              <a:gd name="connsiteY7-112" fmla="*/ 0 h 1892594"/>
              <a:gd name="connsiteX8-113" fmla="*/ 4184235 w 8233587"/>
              <a:gd name="connsiteY8-114" fmla="*/ 0 h 1892594"/>
              <a:gd name="connsiteX9-115" fmla="*/ 4463638 w 8233587"/>
              <a:gd name="connsiteY9-116" fmla="*/ 0 h 1892594"/>
              <a:gd name="connsiteX10-117" fmla="*/ 4743041 w 8233587"/>
              <a:gd name="connsiteY10-118" fmla="*/ 0 h 1892594"/>
              <a:gd name="connsiteX11-119" fmla="*/ 5292212 w 8233587"/>
              <a:gd name="connsiteY11-120" fmla="*/ 0 h 1892594"/>
              <a:gd name="connsiteX12-121" fmla="*/ 5773942 w 8233587"/>
              <a:gd name="connsiteY12-122" fmla="*/ 0 h 1892594"/>
              <a:gd name="connsiteX13-123" fmla="*/ 6053344 w 8233587"/>
              <a:gd name="connsiteY13-124" fmla="*/ 0 h 1892594"/>
              <a:gd name="connsiteX14-125" fmla="*/ 6602516 w 8233587"/>
              <a:gd name="connsiteY14-126" fmla="*/ 0 h 1892594"/>
              <a:gd name="connsiteX15-127" fmla="*/ 6949361 w 8233587"/>
              <a:gd name="connsiteY15-128" fmla="*/ 0 h 1892594"/>
              <a:gd name="connsiteX16-129" fmla="*/ 7488898 w 8233587"/>
              <a:gd name="connsiteY16-130" fmla="*/ 0 h 1892594"/>
              <a:gd name="connsiteX17-131" fmla="*/ 8233587 w 8233587"/>
              <a:gd name="connsiteY17-132" fmla="*/ 315438 h 1892594"/>
              <a:gd name="connsiteX18-133" fmla="*/ 8233587 w 8233587"/>
              <a:gd name="connsiteY18-134" fmla="*/ 483066 h 1892594"/>
              <a:gd name="connsiteX19-135" fmla="*/ 8233587 w 8233587"/>
              <a:gd name="connsiteY19-136" fmla="*/ 675929 h 1892594"/>
              <a:gd name="connsiteX20-137" fmla="*/ 8233587 w 8233587"/>
              <a:gd name="connsiteY20-138" fmla="*/ 856174 h 1892594"/>
              <a:gd name="connsiteX21-139" fmla="*/ 8233587 w 8233587"/>
              <a:gd name="connsiteY21-140" fmla="*/ 1011185 h 1892594"/>
              <a:gd name="connsiteX22-141" fmla="*/ 8233587 w 8233587"/>
              <a:gd name="connsiteY22-142" fmla="*/ 1191430 h 1892594"/>
              <a:gd name="connsiteX23-143" fmla="*/ 8233587 w 8233587"/>
              <a:gd name="connsiteY23-144" fmla="*/ 1333824 h 1892594"/>
              <a:gd name="connsiteX24-145" fmla="*/ 8233587 w 8233587"/>
              <a:gd name="connsiteY24-146" fmla="*/ 1577155 h 1892594"/>
              <a:gd name="connsiteX25-147" fmla="*/ 7488898 w 8233587"/>
              <a:gd name="connsiteY25-148" fmla="*/ 1892594 h 1892594"/>
              <a:gd name="connsiteX26-149" fmla="*/ 7209495 w 8233587"/>
              <a:gd name="connsiteY26-150" fmla="*/ 1892594 h 1892594"/>
              <a:gd name="connsiteX27-151" fmla="*/ 6660324 w 8233587"/>
              <a:gd name="connsiteY27-152" fmla="*/ 1892594 h 1892594"/>
              <a:gd name="connsiteX28-153" fmla="*/ 6313479 w 8233587"/>
              <a:gd name="connsiteY28-154" fmla="*/ 1892594 h 1892594"/>
              <a:gd name="connsiteX29-155" fmla="*/ 5764307 w 8233587"/>
              <a:gd name="connsiteY29-156" fmla="*/ 1892594 h 1892594"/>
              <a:gd name="connsiteX30-157" fmla="*/ 5147694 w 8233587"/>
              <a:gd name="connsiteY30-158" fmla="*/ 1892594 h 1892594"/>
              <a:gd name="connsiteX31-159" fmla="*/ 4800848 w 8233587"/>
              <a:gd name="connsiteY31-160" fmla="*/ 1892594 h 1892594"/>
              <a:gd name="connsiteX32-161" fmla="*/ 4386562 w 8233587"/>
              <a:gd name="connsiteY32-162" fmla="*/ 1892594 h 1892594"/>
              <a:gd name="connsiteX33-163" fmla="*/ 4039716 w 8233587"/>
              <a:gd name="connsiteY33-164" fmla="*/ 1892594 h 1892594"/>
              <a:gd name="connsiteX34-165" fmla="*/ 3557987 w 8233587"/>
              <a:gd name="connsiteY34-166" fmla="*/ 1892594 h 1892594"/>
              <a:gd name="connsiteX35-167" fmla="*/ 2941374 w 8233587"/>
              <a:gd name="connsiteY35-168" fmla="*/ 1892594 h 1892594"/>
              <a:gd name="connsiteX36-169" fmla="*/ 2594528 w 8233587"/>
              <a:gd name="connsiteY36-170" fmla="*/ 1892594 h 1892594"/>
              <a:gd name="connsiteX37-171" fmla="*/ 2180242 w 8233587"/>
              <a:gd name="connsiteY37-172" fmla="*/ 1892594 h 1892594"/>
              <a:gd name="connsiteX38-173" fmla="*/ 1698512 w 8233587"/>
              <a:gd name="connsiteY38-174" fmla="*/ 1892594 h 1892594"/>
              <a:gd name="connsiteX39-175" fmla="*/ 744688 w 8233587"/>
              <a:gd name="connsiteY39-176" fmla="*/ 1892594 h 1892594"/>
              <a:gd name="connsiteX40-177" fmla="*/ 0 w 8233587"/>
              <a:gd name="connsiteY40-178" fmla="*/ 1577155 h 1892594"/>
              <a:gd name="connsiteX41-179" fmla="*/ 0 w 8233587"/>
              <a:gd name="connsiteY41-180" fmla="*/ 1409527 h 1892594"/>
              <a:gd name="connsiteX42-181" fmla="*/ 0 w 8233587"/>
              <a:gd name="connsiteY42-182" fmla="*/ 1254516 h 1892594"/>
              <a:gd name="connsiteX43-183" fmla="*/ 0 w 8233587"/>
              <a:gd name="connsiteY43-184" fmla="*/ 1112122 h 1892594"/>
              <a:gd name="connsiteX44-185" fmla="*/ 0 w 8233587"/>
              <a:gd name="connsiteY44-186" fmla="*/ 931877 h 1892594"/>
              <a:gd name="connsiteX45-187" fmla="*/ 0 w 8233587"/>
              <a:gd name="connsiteY45-188" fmla="*/ 789483 h 1892594"/>
              <a:gd name="connsiteX46-189" fmla="*/ 0 w 8233587"/>
              <a:gd name="connsiteY46-190" fmla="*/ 609238 h 1892594"/>
              <a:gd name="connsiteX47-191" fmla="*/ 0 w 8233587"/>
              <a:gd name="connsiteY47-192" fmla="*/ 315438 h 18925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Lst>
            <a:rect l="l" t="t" r="r" b="b"/>
            <a:pathLst>
              <a:path w="8233587" h="1892594" fill="none" extrusionOk="0">
                <a:moveTo>
                  <a:pt x="0" y="315438"/>
                </a:moveTo>
                <a:cubicBezTo>
                  <a:pt x="-100265" y="56330"/>
                  <a:pt x="322657" y="-134655"/>
                  <a:pt x="744688" y="0"/>
                </a:cubicBezTo>
                <a:cubicBezTo>
                  <a:pt x="878703" y="-21721"/>
                  <a:pt x="1010376" y="19501"/>
                  <a:pt x="1091533" y="0"/>
                </a:cubicBezTo>
                <a:cubicBezTo>
                  <a:pt x="1208032" y="43241"/>
                  <a:pt x="1345787" y="-8657"/>
                  <a:pt x="1573262" y="0"/>
                </a:cubicBezTo>
                <a:cubicBezTo>
                  <a:pt x="1783183" y="-37358"/>
                  <a:pt x="1976343" y="-36617"/>
                  <a:pt x="2189876" y="0"/>
                </a:cubicBezTo>
                <a:cubicBezTo>
                  <a:pt x="2393154" y="-11995"/>
                  <a:pt x="2563300" y="-1935"/>
                  <a:pt x="2671605" y="0"/>
                </a:cubicBezTo>
                <a:cubicBezTo>
                  <a:pt x="2776930" y="-38264"/>
                  <a:pt x="2982079" y="-45992"/>
                  <a:pt x="3220777" y="0"/>
                </a:cubicBezTo>
                <a:cubicBezTo>
                  <a:pt x="3449046" y="18305"/>
                  <a:pt x="3525025" y="14757"/>
                  <a:pt x="3635063" y="0"/>
                </a:cubicBezTo>
                <a:cubicBezTo>
                  <a:pt x="3699248" y="-22503"/>
                  <a:pt x="3929140" y="-37643"/>
                  <a:pt x="4184235" y="0"/>
                </a:cubicBezTo>
                <a:cubicBezTo>
                  <a:pt x="4413616" y="5552"/>
                  <a:pt x="4332348" y="3413"/>
                  <a:pt x="4463638" y="0"/>
                </a:cubicBezTo>
                <a:cubicBezTo>
                  <a:pt x="4599083" y="-5418"/>
                  <a:pt x="4628157" y="-6912"/>
                  <a:pt x="4743041" y="0"/>
                </a:cubicBezTo>
                <a:cubicBezTo>
                  <a:pt x="4966195" y="25589"/>
                  <a:pt x="5183139" y="-19818"/>
                  <a:pt x="5292212" y="0"/>
                </a:cubicBezTo>
                <a:cubicBezTo>
                  <a:pt x="5466718" y="7390"/>
                  <a:pt x="5564701" y="7605"/>
                  <a:pt x="5773942" y="0"/>
                </a:cubicBezTo>
                <a:cubicBezTo>
                  <a:pt x="5980725" y="-977"/>
                  <a:pt x="5973014" y="-899"/>
                  <a:pt x="6053344" y="0"/>
                </a:cubicBezTo>
                <a:cubicBezTo>
                  <a:pt x="6089191" y="3482"/>
                  <a:pt x="6396112" y="19567"/>
                  <a:pt x="6602516" y="0"/>
                </a:cubicBezTo>
                <a:cubicBezTo>
                  <a:pt x="6759908" y="13762"/>
                  <a:pt x="6859075" y="5934"/>
                  <a:pt x="6949361" y="0"/>
                </a:cubicBezTo>
                <a:cubicBezTo>
                  <a:pt x="6991256" y="55140"/>
                  <a:pt x="7231718" y="7073"/>
                  <a:pt x="7488898" y="0"/>
                </a:cubicBezTo>
                <a:cubicBezTo>
                  <a:pt x="7982535" y="2492"/>
                  <a:pt x="8204270" y="153893"/>
                  <a:pt x="8233587" y="315438"/>
                </a:cubicBezTo>
                <a:cubicBezTo>
                  <a:pt x="8225126" y="372373"/>
                  <a:pt x="8236973" y="421639"/>
                  <a:pt x="8233587" y="483066"/>
                </a:cubicBezTo>
                <a:cubicBezTo>
                  <a:pt x="8240142" y="560282"/>
                  <a:pt x="8232075" y="582388"/>
                  <a:pt x="8233587" y="675929"/>
                </a:cubicBezTo>
                <a:cubicBezTo>
                  <a:pt x="8228219" y="760450"/>
                  <a:pt x="8219533" y="785254"/>
                  <a:pt x="8233587" y="856174"/>
                </a:cubicBezTo>
                <a:cubicBezTo>
                  <a:pt x="8234191" y="921140"/>
                  <a:pt x="8221873" y="931926"/>
                  <a:pt x="8233587" y="1011185"/>
                </a:cubicBezTo>
                <a:cubicBezTo>
                  <a:pt x="8254852" y="1090177"/>
                  <a:pt x="8244026" y="1146901"/>
                  <a:pt x="8233587" y="1191430"/>
                </a:cubicBezTo>
                <a:cubicBezTo>
                  <a:pt x="8212760" y="1235350"/>
                  <a:pt x="8236773" y="1267956"/>
                  <a:pt x="8233587" y="1333824"/>
                </a:cubicBezTo>
                <a:cubicBezTo>
                  <a:pt x="8239240" y="1403131"/>
                  <a:pt x="8253963" y="1449947"/>
                  <a:pt x="8233587" y="1577155"/>
                </a:cubicBezTo>
                <a:cubicBezTo>
                  <a:pt x="8226844" y="1717074"/>
                  <a:pt x="7856228" y="1894307"/>
                  <a:pt x="7488898" y="1892594"/>
                </a:cubicBezTo>
                <a:cubicBezTo>
                  <a:pt x="7403570" y="1890425"/>
                  <a:pt x="7277003" y="1892908"/>
                  <a:pt x="7209495" y="1892594"/>
                </a:cubicBezTo>
                <a:cubicBezTo>
                  <a:pt x="7134684" y="1873944"/>
                  <a:pt x="6792019" y="1889912"/>
                  <a:pt x="6660324" y="1892594"/>
                </a:cubicBezTo>
                <a:cubicBezTo>
                  <a:pt x="6554965" y="1913424"/>
                  <a:pt x="6437692" y="1893544"/>
                  <a:pt x="6313479" y="1892594"/>
                </a:cubicBezTo>
                <a:cubicBezTo>
                  <a:pt x="6203337" y="1957621"/>
                  <a:pt x="5988346" y="1983536"/>
                  <a:pt x="5764307" y="1892594"/>
                </a:cubicBezTo>
                <a:cubicBezTo>
                  <a:pt x="5524136" y="1890825"/>
                  <a:pt x="5433874" y="1872960"/>
                  <a:pt x="5147694" y="1892594"/>
                </a:cubicBezTo>
                <a:cubicBezTo>
                  <a:pt x="4851071" y="1898812"/>
                  <a:pt x="4945863" y="1886760"/>
                  <a:pt x="4800848" y="1892594"/>
                </a:cubicBezTo>
                <a:cubicBezTo>
                  <a:pt x="4691284" y="1893006"/>
                  <a:pt x="4558069" y="1894291"/>
                  <a:pt x="4386562" y="1892594"/>
                </a:cubicBezTo>
                <a:cubicBezTo>
                  <a:pt x="4231101" y="1880402"/>
                  <a:pt x="4120405" y="1895675"/>
                  <a:pt x="4039716" y="1892594"/>
                </a:cubicBezTo>
                <a:cubicBezTo>
                  <a:pt x="3938579" y="1888491"/>
                  <a:pt x="3748038" y="1881651"/>
                  <a:pt x="3557987" y="1892594"/>
                </a:cubicBezTo>
                <a:cubicBezTo>
                  <a:pt x="3323600" y="1901240"/>
                  <a:pt x="3244139" y="1886417"/>
                  <a:pt x="2941374" y="1892594"/>
                </a:cubicBezTo>
                <a:cubicBezTo>
                  <a:pt x="2659902" y="1847638"/>
                  <a:pt x="2768633" y="1870995"/>
                  <a:pt x="2594528" y="1892594"/>
                </a:cubicBezTo>
                <a:cubicBezTo>
                  <a:pt x="2407920" y="1893168"/>
                  <a:pt x="2328125" y="1879912"/>
                  <a:pt x="2180242" y="1892594"/>
                </a:cubicBezTo>
                <a:cubicBezTo>
                  <a:pt x="2073233" y="1908381"/>
                  <a:pt x="1838738" y="1888277"/>
                  <a:pt x="1698512" y="1892594"/>
                </a:cubicBezTo>
                <a:cubicBezTo>
                  <a:pt x="1566749" y="1856194"/>
                  <a:pt x="1026968" y="1893912"/>
                  <a:pt x="744688" y="1892594"/>
                </a:cubicBezTo>
                <a:cubicBezTo>
                  <a:pt x="399448" y="1853262"/>
                  <a:pt x="51081" y="1722818"/>
                  <a:pt x="0" y="1577155"/>
                </a:cubicBezTo>
                <a:cubicBezTo>
                  <a:pt x="-20157" y="1486333"/>
                  <a:pt x="-1296" y="1449910"/>
                  <a:pt x="0" y="1409527"/>
                </a:cubicBezTo>
                <a:cubicBezTo>
                  <a:pt x="-10415" y="1357907"/>
                  <a:pt x="10245" y="1289667"/>
                  <a:pt x="0" y="1254516"/>
                </a:cubicBezTo>
                <a:cubicBezTo>
                  <a:pt x="-8708" y="1219038"/>
                  <a:pt x="344" y="1159381"/>
                  <a:pt x="0" y="1112122"/>
                </a:cubicBezTo>
                <a:cubicBezTo>
                  <a:pt x="13402" y="1062446"/>
                  <a:pt x="-21168" y="991229"/>
                  <a:pt x="0" y="931877"/>
                </a:cubicBezTo>
                <a:cubicBezTo>
                  <a:pt x="14791" y="866022"/>
                  <a:pt x="7479" y="833911"/>
                  <a:pt x="0" y="789483"/>
                </a:cubicBezTo>
                <a:cubicBezTo>
                  <a:pt x="-9021" y="767556"/>
                  <a:pt x="12950" y="677203"/>
                  <a:pt x="0" y="609238"/>
                </a:cubicBezTo>
                <a:cubicBezTo>
                  <a:pt x="-36043" y="497550"/>
                  <a:pt x="12911" y="428391"/>
                  <a:pt x="0" y="315438"/>
                </a:cubicBezTo>
                <a:close/>
              </a:path>
              <a:path w="8233587" h="1892594" stroke="0" extrusionOk="0">
                <a:moveTo>
                  <a:pt x="0" y="315438"/>
                </a:moveTo>
                <a:cubicBezTo>
                  <a:pt x="130588" y="120243"/>
                  <a:pt x="388913" y="-25860"/>
                  <a:pt x="744688" y="0"/>
                </a:cubicBezTo>
                <a:cubicBezTo>
                  <a:pt x="828743" y="2895"/>
                  <a:pt x="1030047" y="17761"/>
                  <a:pt x="1091533" y="0"/>
                </a:cubicBezTo>
                <a:cubicBezTo>
                  <a:pt x="1175050" y="5511"/>
                  <a:pt x="1285690" y="9056"/>
                  <a:pt x="1438378" y="0"/>
                </a:cubicBezTo>
                <a:cubicBezTo>
                  <a:pt x="1567907" y="13441"/>
                  <a:pt x="1811563" y="33274"/>
                  <a:pt x="1987550" y="0"/>
                </a:cubicBezTo>
                <a:cubicBezTo>
                  <a:pt x="2251344" y="6588"/>
                  <a:pt x="2449048" y="11687"/>
                  <a:pt x="2604163" y="0"/>
                </a:cubicBezTo>
                <a:cubicBezTo>
                  <a:pt x="2752297" y="5148"/>
                  <a:pt x="2971590" y="-5092"/>
                  <a:pt x="3085892" y="0"/>
                </a:cubicBezTo>
                <a:cubicBezTo>
                  <a:pt x="3209958" y="1227"/>
                  <a:pt x="3386676" y="-2763"/>
                  <a:pt x="3500180" y="0"/>
                </a:cubicBezTo>
                <a:cubicBezTo>
                  <a:pt x="3580673" y="1977"/>
                  <a:pt x="3723793" y="-18493"/>
                  <a:pt x="3779582" y="0"/>
                </a:cubicBezTo>
                <a:cubicBezTo>
                  <a:pt x="3846638" y="-70760"/>
                  <a:pt x="4057831" y="23734"/>
                  <a:pt x="4261312" y="0"/>
                </a:cubicBezTo>
                <a:cubicBezTo>
                  <a:pt x="4464990" y="9302"/>
                  <a:pt x="4573953" y="4367"/>
                  <a:pt x="4743041" y="0"/>
                </a:cubicBezTo>
                <a:cubicBezTo>
                  <a:pt x="4930291" y="-9131"/>
                  <a:pt x="4922706" y="33"/>
                  <a:pt x="5089886" y="0"/>
                </a:cubicBezTo>
                <a:cubicBezTo>
                  <a:pt x="5254192" y="5516"/>
                  <a:pt x="5260454" y="-5006"/>
                  <a:pt x="5369289" y="0"/>
                </a:cubicBezTo>
                <a:cubicBezTo>
                  <a:pt x="5480703" y="5961"/>
                  <a:pt x="5516566" y="14289"/>
                  <a:pt x="5648692" y="0"/>
                </a:cubicBezTo>
                <a:cubicBezTo>
                  <a:pt x="5728816" y="-25100"/>
                  <a:pt x="5959948" y="5112"/>
                  <a:pt x="6265305" y="0"/>
                </a:cubicBezTo>
                <a:cubicBezTo>
                  <a:pt x="6530047" y="-1316"/>
                  <a:pt x="6513607" y="7414"/>
                  <a:pt x="6679593" y="0"/>
                </a:cubicBezTo>
                <a:cubicBezTo>
                  <a:pt x="6869223" y="11080"/>
                  <a:pt x="6953882" y="-8614"/>
                  <a:pt x="7026438" y="0"/>
                </a:cubicBezTo>
                <a:cubicBezTo>
                  <a:pt x="7086486" y="-37537"/>
                  <a:pt x="7259293" y="17655"/>
                  <a:pt x="7488898" y="0"/>
                </a:cubicBezTo>
                <a:cubicBezTo>
                  <a:pt x="7928650" y="-7636"/>
                  <a:pt x="8201807" y="123327"/>
                  <a:pt x="8233587" y="315438"/>
                </a:cubicBezTo>
                <a:cubicBezTo>
                  <a:pt x="8237528" y="405626"/>
                  <a:pt x="8244508" y="452291"/>
                  <a:pt x="8233587" y="520918"/>
                </a:cubicBezTo>
                <a:cubicBezTo>
                  <a:pt x="8215465" y="609838"/>
                  <a:pt x="8227166" y="677935"/>
                  <a:pt x="8233587" y="726397"/>
                </a:cubicBezTo>
                <a:cubicBezTo>
                  <a:pt x="8241431" y="780357"/>
                  <a:pt x="8236932" y="842631"/>
                  <a:pt x="8233587" y="881408"/>
                </a:cubicBezTo>
                <a:cubicBezTo>
                  <a:pt x="8253995" y="926398"/>
                  <a:pt x="8253092" y="1017653"/>
                  <a:pt x="8233587" y="1074271"/>
                </a:cubicBezTo>
                <a:cubicBezTo>
                  <a:pt x="8222577" y="1147569"/>
                  <a:pt x="8227892" y="1178626"/>
                  <a:pt x="8233587" y="1216664"/>
                </a:cubicBezTo>
                <a:cubicBezTo>
                  <a:pt x="8238356" y="1257022"/>
                  <a:pt x="8233790" y="1335971"/>
                  <a:pt x="8233587" y="1422144"/>
                </a:cubicBezTo>
                <a:cubicBezTo>
                  <a:pt x="8210059" y="1501958"/>
                  <a:pt x="8242045" y="1512002"/>
                  <a:pt x="8233587" y="1577155"/>
                </a:cubicBezTo>
                <a:cubicBezTo>
                  <a:pt x="8266045" y="1731822"/>
                  <a:pt x="7922932" y="1911526"/>
                  <a:pt x="7488898" y="1892594"/>
                </a:cubicBezTo>
                <a:cubicBezTo>
                  <a:pt x="7264332" y="1889589"/>
                  <a:pt x="7173963" y="1887112"/>
                  <a:pt x="7007168" y="1892594"/>
                </a:cubicBezTo>
                <a:cubicBezTo>
                  <a:pt x="6826398" y="1917944"/>
                  <a:pt x="6699579" y="1903463"/>
                  <a:pt x="6592882" y="1892594"/>
                </a:cubicBezTo>
                <a:cubicBezTo>
                  <a:pt x="6466488" y="1912019"/>
                  <a:pt x="6151732" y="1866034"/>
                  <a:pt x="5976268" y="1892594"/>
                </a:cubicBezTo>
                <a:cubicBezTo>
                  <a:pt x="5807890" y="1903811"/>
                  <a:pt x="5760262" y="1897324"/>
                  <a:pt x="5696865" y="1892594"/>
                </a:cubicBezTo>
                <a:cubicBezTo>
                  <a:pt x="5645972" y="1859113"/>
                  <a:pt x="5511300" y="1861010"/>
                  <a:pt x="5350020" y="1892594"/>
                </a:cubicBezTo>
                <a:cubicBezTo>
                  <a:pt x="5159051" y="1893785"/>
                  <a:pt x="5026300" y="1918888"/>
                  <a:pt x="4868291" y="1892594"/>
                </a:cubicBezTo>
                <a:cubicBezTo>
                  <a:pt x="4681188" y="1895245"/>
                  <a:pt x="4598585" y="1886296"/>
                  <a:pt x="4454004" y="1892594"/>
                </a:cubicBezTo>
                <a:cubicBezTo>
                  <a:pt x="4349696" y="1919499"/>
                  <a:pt x="4263297" y="1898204"/>
                  <a:pt x="4107159" y="1892594"/>
                </a:cubicBezTo>
                <a:cubicBezTo>
                  <a:pt x="3838757" y="1922563"/>
                  <a:pt x="3735657" y="1912698"/>
                  <a:pt x="3490545" y="1892594"/>
                </a:cubicBezTo>
                <a:cubicBezTo>
                  <a:pt x="3313481" y="1894399"/>
                  <a:pt x="3312836" y="1894678"/>
                  <a:pt x="3211142" y="1892594"/>
                </a:cubicBezTo>
                <a:cubicBezTo>
                  <a:pt x="3111249" y="1887267"/>
                  <a:pt x="3028569" y="1893275"/>
                  <a:pt x="2864297" y="1892594"/>
                </a:cubicBezTo>
                <a:cubicBezTo>
                  <a:pt x="2695664" y="1902103"/>
                  <a:pt x="2655168" y="1884621"/>
                  <a:pt x="2584894" y="1892594"/>
                </a:cubicBezTo>
                <a:cubicBezTo>
                  <a:pt x="2565758" y="1839754"/>
                  <a:pt x="2286075" y="1879701"/>
                  <a:pt x="2035723" y="1892594"/>
                </a:cubicBezTo>
                <a:cubicBezTo>
                  <a:pt x="1792384" y="1874370"/>
                  <a:pt x="1657777" y="1893382"/>
                  <a:pt x="1419109" y="1892594"/>
                </a:cubicBezTo>
                <a:cubicBezTo>
                  <a:pt x="1159537" y="1900375"/>
                  <a:pt x="1057480" y="1882204"/>
                  <a:pt x="744688" y="1892594"/>
                </a:cubicBezTo>
                <a:cubicBezTo>
                  <a:pt x="247223" y="1920797"/>
                  <a:pt x="92173" y="1782746"/>
                  <a:pt x="0" y="1577155"/>
                </a:cubicBezTo>
                <a:cubicBezTo>
                  <a:pt x="25" y="1511827"/>
                  <a:pt x="3818" y="1465422"/>
                  <a:pt x="0" y="1422144"/>
                </a:cubicBezTo>
                <a:cubicBezTo>
                  <a:pt x="-9333" y="1387820"/>
                  <a:pt x="-20770" y="1311239"/>
                  <a:pt x="0" y="1241899"/>
                </a:cubicBezTo>
                <a:cubicBezTo>
                  <a:pt x="-4092" y="1186780"/>
                  <a:pt x="-14136" y="1130058"/>
                  <a:pt x="0" y="1049036"/>
                </a:cubicBezTo>
                <a:cubicBezTo>
                  <a:pt x="19798" y="967824"/>
                  <a:pt x="9016" y="926109"/>
                  <a:pt x="0" y="894025"/>
                </a:cubicBezTo>
                <a:cubicBezTo>
                  <a:pt x="4122" y="868423"/>
                  <a:pt x="-20204" y="793531"/>
                  <a:pt x="0" y="713780"/>
                </a:cubicBezTo>
                <a:cubicBezTo>
                  <a:pt x="8478" y="635084"/>
                  <a:pt x="3463" y="605318"/>
                  <a:pt x="0" y="571386"/>
                </a:cubicBezTo>
                <a:cubicBezTo>
                  <a:pt x="-4349" y="574664"/>
                  <a:pt x="18324" y="438726"/>
                  <a:pt x="0" y="315438"/>
                </a:cubicBezTo>
                <a:close/>
              </a:path>
              <a:path w="8233587" h="1892594" fill="none" stroke="0" extrusionOk="0">
                <a:moveTo>
                  <a:pt x="0" y="315438"/>
                </a:moveTo>
                <a:cubicBezTo>
                  <a:pt x="32470" y="128721"/>
                  <a:pt x="378852" y="8112"/>
                  <a:pt x="744688" y="0"/>
                </a:cubicBezTo>
                <a:cubicBezTo>
                  <a:pt x="884109" y="-339"/>
                  <a:pt x="994858" y="15432"/>
                  <a:pt x="1091533" y="0"/>
                </a:cubicBezTo>
                <a:cubicBezTo>
                  <a:pt x="1165578" y="-20279"/>
                  <a:pt x="1363314" y="10704"/>
                  <a:pt x="1573262" y="0"/>
                </a:cubicBezTo>
                <a:cubicBezTo>
                  <a:pt x="1802379" y="49278"/>
                  <a:pt x="1961172" y="14765"/>
                  <a:pt x="2189876" y="0"/>
                </a:cubicBezTo>
                <a:cubicBezTo>
                  <a:pt x="2388011" y="-6932"/>
                  <a:pt x="2559338" y="34040"/>
                  <a:pt x="2671605" y="0"/>
                </a:cubicBezTo>
                <a:cubicBezTo>
                  <a:pt x="2759538" y="-22826"/>
                  <a:pt x="2977279" y="-44061"/>
                  <a:pt x="3220777" y="0"/>
                </a:cubicBezTo>
                <a:cubicBezTo>
                  <a:pt x="3450889" y="17102"/>
                  <a:pt x="3536298" y="-4456"/>
                  <a:pt x="3635063" y="0"/>
                </a:cubicBezTo>
                <a:cubicBezTo>
                  <a:pt x="3755853" y="-36293"/>
                  <a:pt x="3967254" y="-36981"/>
                  <a:pt x="4184235" y="0"/>
                </a:cubicBezTo>
                <a:cubicBezTo>
                  <a:pt x="4432939" y="697"/>
                  <a:pt x="4323752" y="14461"/>
                  <a:pt x="4463638" y="0"/>
                </a:cubicBezTo>
                <a:cubicBezTo>
                  <a:pt x="4593988" y="2698"/>
                  <a:pt x="4624675" y="-75"/>
                  <a:pt x="4743041" y="0"/>
                </a:cubicBezTo>
                <a:cubicBezTo>
                  <a:pt x="4932126" y="15969"/>
                  <a:pt x="5139407" y="6445"/>
                  <a:pt x="5292212" y="0"/>
                </a:cubicBezTo>
                <a:cubicBezTo>
                  <a:pt x="5464881" y="-36099"/>
                  <a:pt x="5606749" y="-5057"/>
                  <a:pt x="5773942" y="0"/>
                </a:cubicBezTo>
                <a:cubicBezTo>
                  <a:pt x="5988835" y="-1946"/>
                  <a:pt x="5975651" y="-2475"/>
                  <a:pt x="6053344" y="0"/>
                </a:cubicBezTo>
                <a:cubicBezTo>
                  <a:pt x="6159401" y="-17209"/>
                  <a:pt x="6448605" y="14195"/>
                  <a:pt x="6602516" y="0"/>
                </a:cubicBezTo>
                <a:cubicBezTo>
                  <a:pt x="6767549" y="13153"/>
                  <a:pt x="6856906" y="14186"/>
                  <a:pt x="6949361" y="0"/>
                </a:cubicBezTo>
                <a:cubicBezTo>
                  <a:pt x="7051514" y="7072"/>
                  <a:pt x="7229794" y="37704"/>
                  <a:pt x="7488898" y="0"/>
                </a:cubicBezTo>
                <a:cubicBezTo>
                  <a:pt x="7940308" y="-79417"/>
                  <a:pt x="8205934" y="161382"/>
                  <a:pt x="8233587" y="315438"/>
                </a:cubicBezTo>
                <a:cubicBezTo>
                  <a:pt x="8248975" y="352136"/>
                  <a:pt x="8234348" y="426240"/>
                  <a:pt x="8233587" y="483066"/>
                </a:cubicBezTo>
                <a:cubicBezTo>
                  <a:pt x="8242768" y="552447"/>
                  <a:pt x="8230043" y="584313"/>
                  <a:pt x="8233587" y="675929"/>
                </a:cubicBezTo>
                <a:cubicBezTo>
                  <a:pt x="8229358" y="765541"/>
                  <a:pt x="8220813" y="783913"/>
                  <a:pt x="8233587" y="856174"/>
                </a:cubicBezTo>
                <a:cubicBezTo>
                  <a:pt x="8242227" y="914980"/>
                  <a:pt x="8222350" y="940838"/>
                  <a:pt x="8233587" y="1011185"/>
                </a:cubicBezTo>
                <a:cubicBezTo>
                  <a:pt x="8236925" y="1084507"/>
                  <a:pt x="8252664" y="1129504"/>
                  <a:pt x="8233587" y="1191430"/>
                </a:cubicBezTo>
                <a:cubicBezTo>
                  <a:pt x="8219629" y="1241893"/>
                  <a:pt x="8235889" y="1279076"/>
                  <a:pt x="8233587" y="1333824"/>
                </a:cubicBezTo>
                <a:cubicBezTo>
                  <a:pt x="8244272" y="1394891"/>
                  <a:pt x="8242866" y="1466594"/>
                  <a:pt x="8233587" y="1577155"/>
                </a:cubicBezTo>
                <a:cubicBezTo>
                  <a:pt x="8191287" y="1773430"/>
                  <a:pt x="8003931" y="1895452"/>
                  <a:pt x="7488898" y="1892594"/>
                </a:cubicBezTo>
                <a:cubicBezTo>
                  <a:pt x="7400301" y="1898814"/>
                  <a:pt x="7287546" y="1896770"/>
                  <a:pt x="7209495" y="1892594"/>
                </a:cubicBezTo>
                <a:cubicBezTo>
                  <a:pt x="7103306" y="1881569"/>
                  <a:pt x="6781298" y="1904333"/>
                  <a:pt x="6660324" y="1892594"/>
                </a:cubicBezTo>
                <a:cubicBezTo>
                  <a:pt x="6498331" y="1889112"/>
                  <a:pt x="6436838" y="1896966"/>
                  <a:pt x="6313479" y="1892594"/>
                </a:cubicBezTo>
                <a:cubicBezTo>
                  <a:pt x="6201763" y="1866666"/>
                  <a:pt x="5948948" y="1899514"/>
                  <a:pt x="5764307" y="1892594"/>
                </a:cubicBezTo>
                <a:cubicBezTo>
                  <a:pt x="5551504" y="1888613"/>
                  <a:pt x="5445057" y="1872323"/>
                  <a:pt x="5147694" y="1892594"/>
                </a:cubicBezTo>
                <a:cubicBezTo>
                  <a:pt x="4836645" y="1890396"/>
                  <a:pt x="4952760" y="1926873"/>
                  <a:pt x="4800848" y="1892594"/>
                </a:cubicBezTo>
                <a:cubicBezTo>
                  <a:pt x="4639793" y="1858486"/>
                  <a:pt x="4525695" y="1900887"/>
                  <a:pt x="4386562" y="1892594"/>
                </a:cubicBezTo>
                <a:cubicBezTo>
                  <a:pt x="4226412" y="1875967"/>
                  <a:pt x="4113420" y="1882421"/>
                  <a:pt x="4039716" y="1892594"/>
                </a:cubicBezTo>
                <a:cubicBezTo>
                  <a:pt x="4021360" y="1903576"/>
                  <a:pt x="3754639" y="1932953"/>
                  <a:pt x="3557987" y="1892594"/>
                </a:cubicBezTo>
                <a:cubicBezTo>
                  <a:pt x="3322425" y="1903255"/>
                  <a:pt x="3234266" y="1889773"/>
                  <a:pt x="2941374" y="1892594"/>
                </a:cubicBezTo>
                <a:cubicBezTo>
                  <a:pt x="2769330" y="1902632"/>
                  <a:pt x="2664469" y="1875759"/>
                  <a:pt x="2594528" y="1892594"/>
                </a:cubicBezTo>
                <a:cubicBezTo>
                  <a:pt x="2401460" y="1873071"/>
                  <a:pt x="2305113" y="1892118"/>
                  <a:pt x="2180242" y="1892594"/>
                </a:cubicBezTo>
                <a:cubicBezTo>
                  <a:pt x="2065244" y="1878572"/>
                  <a:pt x="1829549" y="1890717"/>
                  <a:pt x="1698512" y="1892594"/>
                </a:cubicBezTo>
                <a:cubicBezTo>
                  <a:pt x="1580517" y="1893373"/>
                  <a:pt x="1000243" y="1926541"/>
                  <a:pt x="744688" y="1892594"/>
                </a:cubicBezTo>
                <a:cubicBezTo>
                  <a:pt x="390530" y="1894961"/>
                  <a:pt x="74654" y="1761011"/>
                  <a:pt x="0" y="1577155"/>
                </a:cubicBezTo>
                <a:cubicBezTo>
                  <a:pt x="-1307" y="1487372"/>
                  <a:pt x="7594" y="1454940"/>
                  <a:pt x="0" y="1409527"/>
                </a:cubicBezTo>
                <a:cubicBezTo>
                  <a:pt x="-7218" y="1358255"/>
                  <a:pt x="13165" y="1291302"/>
                  <a:pt x="0" y="1254516"/>
                </a:cubicBezTo>
                <a:cubicBezTo>
                  <a:pt x="-12591" y="1220493"/>
                  <a:pt x="6629" y="1166861"/>
                  <a:pt x="0" y="1112122"/>
                </a:cubicBezTo>
                <a:cubicBezTo>
                  <a:pt x="1252" y="1073206"/>
                  <a:pt x="-596" y="1004389"/>
                  <a:pt x="0" y="931877"/>
                </a:cubicBezTo>
                <a:cubicBezTo>
                  <a:pt x="15277" y="865195"/>
                  <a:pt x="11191" y="825866"/>
                  <a:pt x="0" y="789483"/>
                </a:cubicBezTo>
                <a:cubicBezTo>
                  <a:pt x="-2702" y="756258"/>
                  <a:pt x="21450" y="702087"/>
                  <a:pt x="0" y="609238"/>
                </a:cubicBezTo>
                <a:cubicBezTo>
                  <a:pt x="-20049" y="551139"/>
                  <a:pt x="-1363" y="431605"/>
                  <a:pt x="0" y="315438"/>
                </a:cubicBezTo>
                <a:close/>
              </a:path>
              <a:path w="8233587" h="1892594" fill="none" stroke="0" extrusionOk="0">
                <a:moveTo>
                  <a:pt x="0" y="315438"/>
                </a:moveTo>
                <a:cubicBezTo>
                  <a:pt x="45664" y="126625"/>
                  <a:pt x="338517" y="-70196"/>
                  <a:pt x="744688" y="0"/>
                </a:cubicBezTo>
                <a:cubicBezTo>
                  <a:pt x="879860" y="3158"/>
                  <a:pt x="1005215" y="20385"/>
                  <a:pt x="1091533" y="0"/>
                </a:cubicBezTo>
                <a:cubicBezTo>
                  <a:pt x="1177881" y="22007"/>
                  <a:pt x="1349415" y="-8792"/>
                  <a:pt x="1573262" y="0"/>
                </a:cubicBezTo>
                <a:cubicBezTo>
                  <a:pt x="1790902" y="3546"/>
                  <a:pt x="2004297" y="-19502"/>
                  <a:pt x="2189876" y="0"/>
                </a:cubicBezTo>
                <a:cubicBezTo>
                  <a:pt x="2394250" y="-2447"/>
                  <a:pt x="2557176" y="17827"/>
                  <a:pt x="2671605" y="0"/>
                </a:cubicBezTo>
                <a:cubicBezTo>
                  <a:pt x="2779550" y="-411"/>
                  <a:pt x="2967459" y="-43327"/>
                  <a:pt x="3220777" y="0"/>
                </a:cubicBezTo>
                <a:cubicBezTo>
                  <a:pt x="3461004" y="17775"/>
                  <a:pt x="3520150" y="10252"/>
                  <a:pt x="3635063" y="0"/>
                </a:cubicBezTo>
                <a:cubicBezTo>
                  <a:pt x="3752200" y="8966"/>
                  <a:pt x="3941666" y="-79802"/>
                  <a:pt x="4184235" y="0"/>
                </a:cubicBezTo>
                <a:cubicBezTo>
                  <a:pt x="4408462" y="-1744"/>
                  <a:pt x="4324542" y="2461"/>
                  <a:pt x="4463638" y="0"/>
                </a:cubicBezTo>
                <a:cubicBezTo>
                  <a:pt x="4597282" y="-4326"/>
                  <a:pt x="4625715" y="-3799"/>
                  <a:pt x="4743041" y="0"/>
                </a:cubicBezTo>
                <a:cubicBezTo>
                  <a:pt x="4950990" y="18163"/>
                  <a:pt x="5159439" y="-4295"/>
                  <a:pt x="5292212" y="0"/>
                </a:cubicBezTo>
                <a:cubicBezTo>
                  <a:pt x="5470570" y="-13320"/>
                  <a:pt x="5582682" y="-17887"/>
                  <a:pt x="5773942" y="0"/>
                </a:cubicBezTo>
                <a:cubicBezTo>
                  <a:pt x="5983032" y="-1087"/>
                  <a:pt x="5973684" y="-2668"/>
                  <a:pt x="6053344" y="0"/>
                </a:cubicBezTo>
                <a:cubicBezTo>
                  <a:pt x="6111655" y="-6873"/>
                  <a:pt x="6444727" y="13307"/>
                  <a:pt x="6602516" y="0"/>
                </a:cubicBezTo>
                <a:cubicBezTo>
                  <a:pt x="6769476" y="17904"/>
                  <a:pt x="6866698" y="13307"/>
                  <a:pt x="6949361" y="0"/>
                </a:cubicBezTo>
                <a:cubicBezTo>
                  <a:pt x="6980096" y="18151"/>
                  <a:pt x="7253897" y="-9706"/>
                  <a:pt x="7488898" y="0"/>
                </a:cubicBezTo>
                <a:cubicBezTo>
                  <a:pt x="7949860" y="-6549"/>
                  <a:pt x="8201909" y="190552"/>
                  <a:pt x="8233587" y="315438"/>
                </a:cubicBezTo>
                <a:cubicBezTo>
                  <a:pt x="8235058" y="361988"/>
                  <a:pt x="8243560" y="427638"/>
                  <a:pt x="8233587" y="483066"/>
                </a:cubicBezTo>
                <a:cubicBezTo>
                  <a:pt x="8242971" y="560832"/>
                  <a:pt x="8232365" y="584576"/>
                  <a:pt x="8233587" y="675929"/>
                </a:cubicBezTo>
                <a:cubicBezTo>
                  <a:pt x="8233490" y="763991"/>
                  <a:pt x="8218125" y="778932"/>
                  <a:pt x="8233587" y="856174"/>
                </a:cubicBezTo>
                <a:cubicBezTo>
                  <a:pt x="8237802" y="923007"/>
                  <a:pt x="8222758" y="935763"/>
                  <a:pt x="8233587" y="1011185"/>
                </a:cubicBezTo>
                <a:cubicBezTo>
                  <a:pt x="8245306" y="1083989"/>
                  <a:pt x="8242595" y="1139434"/>
                  <a:pt x="8233587" y="1191430"/>
                </a:cubicBezTo>
                <a:cubicBezTo>
                  <a:pt x="8212560" y="1243739"/>
                  <a:pt x="8238161" y="1273279"/>
                  <a:pt x="8233587" y="1333824"/>
                </a:cubicBezTo>
                <a:cubicBezTo>
                  <a:pt x="8233559" y="1401461"/>
                  <a:pt x="8251224" y="1454921"/>
                  <a:pt x="8233587" y="1577155"/>
                </a:cubicBezTo>
                <a:cubicBezTo>
                  <a:pt x="8205062" y="1711997"/>
                  <a:pt x="7871475" y="1946523"/>
                  <a:pt x="7488898" y="1892594"/>
                </a:cubicBezTo>
                <a:cubicBezTo>
                  <a:pt x="7407454" y="1890554"/>
                  <a:pt x="7288592" y="1900912"/>
                  <a:pt x="7209495" y="1892594"/>
                </a:cubicBezTo>
                <a:cubicBezTo>
                  <a:pt x="7139841" y="1890443"/>
                  <a:pt x="6800732" y="1897135"/>
                  <a:pt x="6660324" y="1892594"/>
                </a:cubicBezTo>
                <a:cubicBezTo>
                  <a:pt x="6559687" y="1909396"/>
                  <a:pt x="6476814" y="1905432"/>
                  <a:pt x="6313479" y="1892594"/>
                </a:cubicBezTo>
                <a:cubicBezTo>
                  <a:pt x="6220019" y="1946963"/>
                  <a:pt x="5992391" y="1921693"/>
                  <a:pt x="5764307" y="1892594"/>
                </a:cubicBezTo>
                <a:cubicBezTo>
                  <a:pt x="5522782" y="1884683"/>
                  <a:pt x="5438751" y="1885724"/>
                  <a:pt x="5147694" y="1892594"/>
                </a:cubicBezTo>
                <a:cubicBezTo>
                  <a:pt x="4849394" y="1891789"/>
                  <a:pt x="4945029" y="1905381"/>
                  <a:pt x="4800848" y="1892594"/>
                </a:cubicBezTo>
                <a:cubicBezTo>
                  <a:pt x="4663305" y="1916376"/>
                  <a:pt x="4546952" y="1875396"/>
                  <a:pt x="4386562" y="1892594"/>
                </a:cubicBezTo>
                <a:cubicBezTo>
                  <a:pt x="4216454" y="1888861"/>
                  <a:pt x="4132312" y="1924468"/>
                  <a:pt x="4039716" y="1892594"/>
                </a:cubicBezTo>
                <a:cubicBezTo>
                  <a:pt x="3905426" y="1861976"/>
                  <a:pt x="3781510" y="1887802"/>
                  <a:pt x="3557987" y="1892594"/>
                </a:cubicBezTo>
                <a:cubicBezTo>
                  <a:pt x="3317292" y="1909721"/>
                  <a:pt x="3267671" y="1874181"/>
                  <a:pt x="2941374" y="1892594"/>
                </a:cubicBezTo>
                <a:cubicBezTo>
                  <a:pt x="2656875" y="1859796"/>
                  <a:pt x="2769588" y="1862957"/>
                  <a:pt x="2594528" y="1892594"/>
                </a:cubicBezTo>
                <a:cubicBezTo>
                  <a:pt x="2402224" y="1887235"/>
                  <a:pt x="2338804" y="1880041"/>
                  <a:pt x="2180242" y="1892594"/>
                </a:cubicBezTo>
                <a:cubicBezTo>
                  <a:pt x="2039990" y="1921377"/>
                  <a:pt x="1860272" y="1861980"/>
                  <a:pt x="1698512" y="1892594"/>
                </a:cubicBezTo>
                <a:cubicBezTo>
                  <a:pt x="1569296" y="1961180"/>
                  <a:pt x="1027894" y="1823769"/>
                  <a:pt x="744688" y="1892594"/>
                </a:cubicBezTo>
                <a:cubicBezTo>
                  <a:pt x="393464" y="1893090"/>
                  <a:pt x="74052" y="1723348"/>
                  <a:pt x="0" y="1577155"/>
                </a:cubicBezTo>
                <a:cubicBezTo>
                  <a:pt x="-20359" y="1485107"/>
                  <a:pt x="6350" y="1451613"/>
                  <a:pt x="0" y="1409527"/>
                </a:cubicBezTo>
                <a:cubicBezTo>
                  <a:pt x="-4677" y="1356133"/>
                  <a:pt x="2303" y="1292966"/>
                  <a:pt x="0" y="1254516"/>
                </a:cubicBezTo>
                <a:cubicBezTo>
                  <a:pt x="-5139" y="1214946"/>
                  <a:pt x="4992" y="1149958"/>
                  <a:pt x="0" y="1112122"/>
                </a:cubicBezTo>
                <a:cubicBezTo>
                  <a:pt x="7493" y="1074750"/>
                  <a:pt x="-23053" y="996124"/>
                  <a:pt x="0" y="931877"/>
                </a:cubicBezTo>
                <a:cubicBezTo>
                  <a:pt x="30709" y="867698"/>
                  <a:pt x="11879" y="831088"/>
                  <a:pt x="0" y="789483"/>
                </a:cubicBezTo>
                <a:cubicBezTo>
                  <a:pt x="13143" y="748516"/>
                  <a:pt x="7941" y="681002"/>
                  <a:pt x="0" y="609238"/>
                </a:cubicBezTo>
                <a:cubicBezTo>
                  <a:pt x="-33366" y="525942"/>
                  <a:pt x="-527" y="429172"/>
                  <a:pt x="0" y="315438"/>
                </a:cubicBezTo>
                <a:close/>
              </a:path>
            </a:pathLst>
          </a:custGeom>
          <a:solidFill>
            <a:schemeClr val="bg2">
              <a:lumMod val="20000"/>
              <a:lumOff val="80000"/>
            </a:schemeClr>
          </a:solidFill>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en-US" sz="4800" dirty="0">
                <a:solidFill>
                  <a:srgbClr val="C71A29"/>
                </a:solidFill>
                <a:latin typeface="Cambria" panose="02040503050406030204" pitchFamily="18" charset="0"/>
                <a:ea typeface="Cambria" panose="02040503050406030204" pitchFamily="18" charset="0"/>
                <a:cs typeface="Calibri" panose="020F0502020204030204" charset="0"/>
              </a:rPr>
              <a:t>Con </a:t>
            </a:r>
            <a:r>
              <a:rPr lang="en-US" sz="4800" dirty="0" err="1">
                <a:solidFill>
                  <a:srgbClr val="C71A29"/>
                </a:solidFill>
                <a:latin typeface="Cambria" panose="02040503050406030204" pitchFamily="18" charset="0"/>
                <a:ea typeface="Cambria" panose="02040503050406030204" pitchFamily="18" charset="0"/>
                <a:cs typeface="Calibri" panose="020F0502020204030204" charset="0"/>
              </a:rPr>
              <a:t>có</a:t>
            </a:r>
            <a:r>
              <a:rPr lang="en-US" sz="4800" dirty="0">
                <a:solidFill>
                  <a:srgbClr val="C71A29"/>
                </a:solidFill>
                <a:latin typeface="Cambria" panose="02040503050406030204" pitchFamily="18" charset="0"/>
                <a:ea typeface="Cambria" panose="02040503050406030204" pitchFamily="18" charset="0"/>
                <a:cs typeface="Calibri" panose="020F050202020403020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charset="0"/>
              </a:rPr>
              <a:t>cảm</a:t>
            </a:r>
            <a:r>
              <a:rPr lang="en-US" sz="4800" dirty="0">
                <a:solidFill>
                  <a:srgbClr val="C71A29"/>
                </a:solidFill>
                <a:latin typeface="Cambria" panose="02040503050406030204" pitchFamily="18" charset="0"/>
                <a:ea typeface="Cambria" panose="02040503050406030204" pitchFamily="18" charset="0"/>
                <a:cs typeface="Calibri" panose="020F050202020403020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charset="0"/>
              </a:rPr>
              <a:t>xúc</a:t>
            </a:r>
            <a:r>
              <a:rPr lang="en-US" sz="4800" dirty="0">
                <a:solidFill>
                  <a:srgbClr val="C71A29"/>
                </a:solidFill>
                <a:latin typeface="Cambria" panose="02040503050406030204" pitchFamily="18" charset="0"/>
                <a:ea typeface="Cambria" panose="02040503050406030204" pitchFamily="18" charset="0"/>
                <a:cs typeface="Calibri" panose="020F050202020403020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charset="0"/>
              </a:rPr>
              <a:t>gì</a:t>
            </a:r>
            <a:r>
              <a:rPr lang="en-US" sz="4800" dirty="0">
                <a:solidFill>
                  <a:srgbClr val="C71A29"/>
                </a:solidFill>
                <a:latin typeface="Cambria" panose="02040503050406030204" pitchFamily="18" charset="0"/>
                <a:ea typeface="Cambria" panose="02040503050406030204" pitchFamily="18" charset="0"/>
                <a:cs typeface="Calibri" panose="020F050202020403020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charset="0"/>
              </a:rPr>
              <a:t>sau</a:t>
            </a:r>
            <a:r>
              <a:rPr lang="en-US" sz="4800" dirty="0">
                <a:solidFill>
                  <a:srgbClr val="C71A29"/>
                </a:solidFill>
                <a:latin typeface="Cambria" panose="02040503050406030204" pitchFamily="18" charset="0"/>
                <a:ea typeface="Cambria" panose="02040503050406030204" pitchFamily="18" charset="0"/>
                <a:cs typeface="Calibri" panose="020F050202020403020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charset="0"/>
              </a:rPr>
              <a:t>bài</a:t>
            </a:r>
            <a:r>
              <a:rPr lang="en-US" sz="4800" dirty="0">
                <a:solidFill>
                  <a:srgbClr val="C71A29"/>
                </a:solidFill>
                <a:latin typeface="Cambria" panose="02040503050406030204" pitchFamily="18" charset="0"/>
                <a:ea typeface="Cambria" panose="02040503050406030204" pitchFamily="18" charset="0"/>
                <a:cs typeface="Calibri" panose="020F050202020403020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charset="0"/>
              </a:rPr>
              <a:t>học</a:t>
            </a:r>
            <a:r>
              <a:rPr lang="en-US" sz="4800" dirty="0">
                <a:solidFill>
                  <a:srgbClr val="C71A29"/>
                </a:solidFill>
                <a:latin typeface="Cambria" panose="02040503050406030204" pitchFamily="18" charset="0"/>
                <a:ea typeface="Cambria" panose="02040503050406030204" pitchFamily="18" charset="0"/>
                <a:cs typeface="Calibri" panose="020F050202020403020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charset="0"/>
              </a:rPr>
              <a:t>hôm</a:t>
            </a:r>
            <a:r>
              <a:rPr lang="en-US" sz="4800" dirty="0">
                <a:solidFill>
                  <a:srgbClr val="C71A29"/>
                </a:solidFill>
                <a:latin typeface="Cambria" panose="02040503050406030204" pitchFamily="18" charset="0"/>
                <a:ea typeface="Cambria" panose="02040503050406030204" pitchFamily="18" charset="0"/>
                <a:cs typeface="Calibri" panose="020F0502020204030204" charset="0"/>
              </a:rPr>
              <a:t> nay?</a:t>
            </a:r>
            <a:endParaRPr kumimoji="0" lang="en-US" sz="4800" b="0" i="0" u="none" strike="noStrike" kern="120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charset="0"/>
            </a:endParaRPr>
          </a:p>
        </p:txBody>
      </p:sp>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148455"/>
            <a:ext cx="3293128" cy="4709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grpSp>
        <p:nvGrpSpPr>
          <p:cNvPr id="26" name="Google Shape;346;p6"/>
          <p:cNvGrpSpPr/>
          <p:nvPr/>
        </p:nvGrpSpPr>
        <p:grpSpPr>
          <a:xfrm rot="5400000">
            <a:off x="10635973" y="6014152"/>
            <a:ext cx="729808" cy="941461"/>
            <a:chOff x="8495548" y="1440711"/>
            <a:chExt cx="547356" cy="706096"/>
          </a:xfrm>
        </p:grpSpPr>
        <p:sp>
          <p:nvSpPr>
            <p:cNvPr id="27" name="Google Shape;347;p6"/>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 name="Google Shape;348;p6"/>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 name="Google Shape;349;p6"/>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 name="Google Shape;350;p6"/>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 name="Google Shape;351;p6"/>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 name="Google Shape;352;p6"/>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 name="Google Shape;353;p6"/>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 name="Google Shape;354;p6"/>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 name="Google Shape;355;p6"/>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 name="Google Shape;356;p6"/>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 name="Google Shape;357;p6"/>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39" name="TextBox 38"/>
          <p:cNvSpPr txBox="1"/>
          <p:nvPr/>
        </p:nvSpPr>
        <p:spPr>
          <a:xfrm>
            <a:off x="1343628" y="2342463"/>
            <a:ext cx="9692672" cy="1353063"/>
          </a:xfrm>
          <a:prstGeom prst="rect">
            <a:avLst/>
          </a:prstGeom>
          <a:solidFill>
            <a:schemeClr val="accent2"/>
          </a:solidFill>
        </p:spPr>
        <p:txBody>
          <a:bodyPr wrap="square" rtlCol="0">
            <a:spAutoFit/>
          </a:bodyPr>
          <a:lstStyle/>
          <a:p>
            <a:pPr algn="ctr" defTabSz="1219200">
              <a:lnSpc>
                <a:spcPct val="96000"/>
              </a:lnSpc>
              <a:buClr>
                <a:srgbClr val="000000"/>
              </a:buClr>
            </a:pPr>
            <a:r>
              <a:rPr lang="en-US" sz="4265" b="1" kern="0" spc="-133" dirty="0" err="1">
                <a:solidFill>
                  <a:srgbClr val="000000"/>
                </a:solidFill>
                <a:latin typeface="Times New Roman" panose="02020603050405020304" pitchFamily="18" charset="0"/>
                <a:cs typeface="Times New Roman" panose="02020603050405020304" pitchFamily="18" charset="0"/>
                <a:sym typeface="Arial" panose="020B0604020202020204"/>
              </a:rPr>
              <a:t>Về</a:t>
            </a:r>
            <a:r>
              <a:rPr lang="en-US" sz="4265" b="1"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b="1" kern="0" spc="-133" dirty="0" err="1">
                <a:solidFill>
                  <a:srgbClr val="000000"/>
                </a:solidFill>
                <a:latin typeface="Times New Roman" panose="02020603050405020304" pitchFamily="18" charset="0"/>
                <a:cs typeface="Times New Roman" panose="02020603050405020304" pitchFamily="18" charset="0"/>
                <a:sym typeface="Arial" panose="020B0604020202020204"/>
              </a:rPr>
              <a:t>nhà</a:t>
            </a:r>
            <a:r>
              <a:rPr lang="en-US" sz="4265" b="1"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tìm</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hiểu</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đặc</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điểm</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tự</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nhiên</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châu</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Á,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châu</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Âu</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lựa</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chọn</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cách</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trình</a:t>
            </a:r>
            <a:r>
              <a:rPr lang="en-US" sz="4265" kern="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265" kern="0" spc="-133" dirty="0" err="1">
                <a:solidFill>
                  <a:srgbClr val="000000"/>
                </a:solidFill>
                <a:latin typeface="Times New Roman" panose="02020603050405020304" pitchFamily="18" charset="0"/>
                <a:cs typeface="Times New Roman" panose="02020603050405020304" pitchFamily="18" charset="0"/>
                <a:sym typeface="Arial" panose="020B0604020202020204"/>
              </a:rPr>
              <a:t>bày</a:t>
            </a:r>
            <a:endParaRPr lang="en-US" sz="4265" b="1" i="1" kern="0" spc="-133"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38" name="图片 3"/>
          <p:cNvPicPr>
            <a:picLocks noChangeAspect="1"/>
          </p:cNvPicPr>
          <p:nvPr/>
        </p:nvPicPr>
        <p:blipFill rotWithShape="1">
          <a:blip r:embed="rId1">
            <a:clrChange>
              <a:clrFrom>
                <a:srgbClr val="FFFFFF"/>
              </a:clrFrom>
              <a:clrTo>
                <a:srgbClr val="FFFFFF">
                  <a:alpha val="0"/>
                </a:srgbClr>
              </a:clrTo>
            </a:clrChange>
          </a:blip>
          <a:srcRect r="41098"/>
          <a:stretch>
            <a:fillRect/>
          </a:stretch>
        </p:blipFill>
        <p:spPr>
          <a:xfrm>
            <a:off x="10280597" y="635482"/>
            <a:ext cx="1191015" cy="1822093"/>
          </a:xfrm>
          <a:prstGeom prst="rect">
            <a:avLst/>
          </a:prstGeom>
        </p:spPr>
      </p:pic>
      <p:pic>
        <p:nvPicPr>
          <p:cNvPr id="40" name="图片 13"/>
          <p:cNvPicPr>
            <a:picLocks noChangeAspect="1"/>
          </p:cNvPicPr>
          <p:nvPr/>
        </p:nvPicPr>
        <p:blipFill rotWithShape="1">
          <a:blip r:embed="rId1">
            <a:clrChange>
              <a:clrFrom>
                <a:srgbClr val="FFFFFF"/>
              </a:clrFrom>
              <a:clrTo>
                <a:srgbClr val="FFFFFF">
                  <a:alpha val="0"/>
                </a:srgbClr>
              </a:clrTo>
            </a:clrChange>
          </a:blip>
          <a:srcRect r="-1835"/>
          <a:stretch>
            <a:fillRect/>
          </a:stretch>
        </p:blipFill>
        <p:spPr>
          <a:xfrm>
            <a:off x="614511" y="250789"/>
            <a:ext cx="2059123" cy="1822092"/>
          </a:xfrm>
          <a:prstGeom prst="rect">
            <a:avLst/>
          </a:prstGeom>
        </p:spPr>
      </p:pic>
      <p:pic>
        <p:nvPicPr>
          <p:cNvPr id="41" name="图片 17"/>
          <p:cNvPicPr>
            <a:picLocks noChangeAspect="1"/>
          </p:cNvPicPr>
          <p:nvPr/>
        </p:nvPicPr>
        <p:blipFill rotWithShape="1">
          <a:blip r:embed="rId1">
            <a:clrChange>
              <a:clrFrom>
                <a:srgbClr val="FFFFFF"/>
              </a:clrFrom>
              <a:clrTo>
                <a:srgbClr val="FFFFFF">
                  <a:alpha val="0"/>
                </a:srgbClr>
              </a:clrTo>
            </a:clrChange>
          </a:blip>
          <a:srcRect r="-1835"/>
          <a:stretch>
            <a:fillRect/>
          </a:stretch>
        </p:blipFill>
        <p:spPr>
          <a:xfrm rot="21029057">
            <a:off x="1469350" y="5053762"/>
            <a:ext cx="1280941" cy="1133489"/>
          </a:xfrm>
          <a:prstGeom prst="rect">
            <a:avLst/>
          </a:prstGeom>
        </p:spPr>
      </p:pic>
      <p:pic>
        <p:nvPicPr>
          <p:cNvPr id="44" name="图片 18"/>
          <p:cNvPicPr>
            <a:picLocks noChangeAspect="1"/>
          </p:cNvPicPr>
          <p:nvPr/>
        </p:nvPicPr>
        <p:blipFill rotWithShape="1">
          <a:blip r:embed="rId1">
            <a:clrChange>
              <a:clrFrom>
                <a:srgbClr val="FFFFFF"/>
              </a:clrFrom>
              <a:clrTo>
                <a:srgbClr val="FFFFFF">
                  <a:alpha val="0"/>
                </a:srgbClr>
              </a:clrTo>
            </a:clrChange>
          </a:blip>
          <a:srcRect r="41098"/>
          <a:stretch>
            <a:fillRect/>
          </a:stretch>
        </p:blipFill>
        <p:spPr>
          <a:xfrm rot="20044753">
            <a:off x="9668231" y="4647965"/>
            <a:ext cx="718675" cy="1099475"/>
          </a:xfrm>
          <a:prstGeom prst="rect">
            <a:avLst/>
          </a:prstGeom>
        </p:spPr>
      </p:pic>
      <p:pic>
        <p:nvPicPr>
          <p:cNvPr id="3" name="Picture 2"/>
          <p:cNvPicPr>
            <a:picLocks noChangeAspect="1"/>
          </p:cNvPicPr>
          <p:nvPr/>
        </p:nvPicPr>
        <p:blipFill>
          <a:blip r:embed="rId2"/>
          <a:stretch>
            <a:fillRect/>
          </a:stretch>
        </p:blipFill>
        <p:spPr>
          <a:xfrm>
            <a:off x="4640424" y="0"/>
            <a:ext cx="3596952" cy="17131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par>
                                    <p:cTn id="12" presetID="2" presetClass="entr" presetSubtype="9" fill="hold" nodeType="withEffect" p14:presetBounceEnd="20000">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14:bounceEnd="20000">
                                          <p:cBhvr additive="base">
                                            <p:cTn id="14" dur="1500" fill="hold"/>
                                            <p:tgtEl>
                                              <p:spTgt spid="38"/>
                                            </p:tgtEl>
                                            <p:attrNameLst>
                                              <p:attrName>ppt_x</p:attrName>
                                            </p:attrNameLst>
                                          </p:cBhvr>
                                          <p:tavLst>
                                            <p:tav tm="0">
                                              <p:val>
                                                <p:strVal val="0-#ppt_w/2"/>
                                              </p:val>
                                            </p:tav>
                                            <p:tav tm="100000">
                                              <p:val>
                                                <p:strVal val="#ppt_x"/>
                                              </p:val>
                                            </p:tav>
                                          </p:tavLst>
                                        </p:anim>
                                        <p:anim calcmode="lin" valueType="num" p14:bounceEnd="20000">
                                          <p:cBhvr additive="base">
                                            <p:cTn id="15" dur="1500" fill="hold"/>
                                            <p:tgtEl>
                                              <p:spTgt spid="38"/>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20000">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14:bounceEnd="20000">
                                          <p:cBhvr additive="base">
                                            <p:cTn id="18" dur="1500" fill="hold"/>
                                            <p:tgtEl>
                                              <p:spTgt spid="40"/>
                                            </p:tgtEl>
                                            <p:attrNameLst>
                                              <p:attrName>ppt_x</p:attrName>
                                            </p:attrNameLst>
                                          </p:cBhvr>
                                          <p:tavLst>
                                            <p:tav tm="0">
                                              <p:val>
                                                <p:strVal val="0-#ppt_w/2"/>
                                              </p:val>
                                            </p:tav>
                                            <p:tav tm="100000">
                                              <p:val>
                                                <p:strVal val="#ppt_x"/>
                                              </p:val>
                                            </p:tav>
                                          </p:tavLst>
                                        </p:anim>
                                        <p:anim calcmode="lin" valueType="num" p14:bounceEnd="20000">
                                          <p:cBhvr additive="base">
                                            <p:cTn id="19" dur="1500" fill="hold"/>
                                            <p:tgtEl>
                                              <p:spTgt spid="40"/>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14:presetBounceEnd="20000">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14:bounceEnd="20000">
                                          <p:cBhvr additive="base">
                                            <p:cTn id="22" dur="1500" fill="hold"/>
                                            <p:tgtEl>
                                              <p:spTgt spid="41"/>
                                            </p:tgtEl>
                                            <p:attrNameLst>
                                              <p:attrName>ppt_x</p:attrName>
                                            </p:attrNameLst>
                                          </p:cBhvr>
                                          <p:tavLst>
                                            <p:tav tm="0">
                                              <p:val>
                                                <p:strVal val="0-#ppt_w/2"/>
                                              </p:val>
                                            </p:tav>
                                            <p:tav tm="100000">
                                              <p:val>
                                                <p:strVal val="#ppt_x"/>
                                              </p:val>
                                            </p:tav>
                                          </p:tavLst>
                                        </p:anim>
                                        <p:anim calcmode="lin" valueType="num" p14:bounceEnd="20000">
                                          <p:cBhvr additive="base">
                                            <p:cTn id="23" dur="1500" fill="hold"/>
                                            <p:tgtEl>
                                              <p:spTgt spid="41"/>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14:presetBounceEnd="20000">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14:bounceEnd="20000">
                                          <p:cBhvr additive="base">
                                            <p:cTn id="26" dur="1500" fill="hold"/>
                                            <p:tgtEl>
                                              <p:spTgt spid="44"/>
                                            </p:tgtEl>
                                            <p:attrNameLst>
                                              <p:attrName>ppt_x</p:attrName>
                                            </p:attrNameLst>
                                          </p:cBhvr>
                                          <p:tavLst>
                                            <p:tav tm="0">
                                              <p:val>
                                                <p:strVal val="0-#ppt_w/2"/>
                                              </p:val>
                                            </p:tav>
                                            <p:tav tm="100000">
                                              <p:val>
                                                <p:strVal val="#ppt_x"/>
                                              </p:val>
                                            </p:tav>
                                          </p:tavLst>
                                        </p:anim>
                                        <p:anim calcmode="lin" valueType="num" p14:bounceEnd="20000">
                                          <p:cBhvr additive="base">
                                            <p:cTn id="27"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par>
                                    <p:cTn id="12" presetID="2" presetClass="entr" presetSubtype="9"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1500" fill="hold"/>
                                            <p:tgtEl>
                                              <p:spTgt spid="38"/>
                                            </p:tgtEl>
                                            <p:attrNameLst>
                                              <p:attrName>ppt_x</p:attrName>
                                            </p:attrNameLst>
                                          </p:cBhvr>
                                          <p:tavLst>
                                            <p:tav tm="0">
                                              <p:val>
                                                <p:strVal val="0-#ppt_w/2"/>
                                              </p:val>
                                            </p:tav>
                                            <p:tav tm="100000">
                                              <p:val>
                                                <p:strVal val="#ppt_x"/>
                                              </p:val>
                                            </p:tav>
                                          </p:tavLst>
                                        </p:anim>
                                        <p:anim calcmode="lin" valueType="num">
                                          <p:cBhvr additive="base">
                                            <p:cTn id="15" dur="1500" fill="hold"/>
                                            <p:tgtEl>
                                              <p:spTgt spid="38"/>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1500" fill="hold"/>
                                            <p:tgtEl>
                                              <p:spTgt spid="40"/>
                                            </p:tgtEl>
                                            <p:attrNameLst>
                                              <p:attrName>ppt_x</p:attrName>
                                            </p:attrNameLst>
                                          </p:cBhvr>
                                          <p:tavLst>
                                            <p:tav tm="0">
                                              <p:val>
                                                <p:strVal val="0-#ppt_w/2"/>
                                              </p:val>
                                            </p:tav>
                                            <p:tav tm="100000">
                                              <p:val>
                                                <p:strVal val="#ppt_x"/>
                                              </p:val>
                                            </p:tav>
                                          </p:tavLst>
                                        </p:anim>
                                        <p:anim calcmode="lin" valueType="num">
                                          <p:cBhvr additive="base">
                                            <p:cTn id="19" dur="1500" fill="hold"/>
                                            <p:tgtEl>
                                              <p:spTgt spid="40"/>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1500" fill="hold"/>
                                            <p:tgtEl>
                                              <p:spTgt spid="41"/>
                                            </p:tgtEl>
                                            <p:attrNameLst>
                                              <p:attrName>ppt_x</p:attrName>
                                            </p:attrNameLst>
                                          </p:cBhvr>
                                          <p:tavLst>
                                            <p:tav tm="0">
                                              <p:val>
                                                <p:strVal val="0-#ppt_w/2"/>
                                              </p:val>
                                            </p:tav>
                                            <p:tav tm="100000">
                                              <p:val>
                                                <p:strVal val="#ppt_x"/>
                                              </p:val>
                                            </p:tav>
                                          </p:tavLst>
                                        </p:anim>
                                        <p:anim calcmode="lin" valueType="num">
                                          <p:cBhvr additive="base">
                                            <p:cTn id="23" dur="1500" fill="hold"/>
                                            <p:tgtEl>
                                              <p:spTgt spid="41"/>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1500" fill="hold"/>
                                            <p:tgtEl>
                                              <p:spTgt spid="44"/>
                                            </p:tgtEl>
                                            <p:attrNameLst>
                                              <p:attrName>ppt_x</p:attrName>
                                            </p:attrNameLst>
                                          </p:cBhvr>
                                          <p:tavLst>
                                            <p:tav tm="0">
                                              <p:val>
                                                <p:strVal val="0-#ppt_w/2"/>
                                              </p:val>
                                            </p:tav>
                                            <p:tav tm="100000">
                                              <p:val>
                                                <p:strVal val="#ppt_x"/>
                                              </p:val>
                                            </p:tav>
                                          </p:tavLst>
                                        </p:anim>
                                        <p:anim calcmode="lin" valueType="num">
                                          <p:cBhvr additive="base">
                                            <p:cTn id="27"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pic>
        <p:nvPicPr>
          <p:cNvPr id="37"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716" y="4287989"/>
            <a:ext cx="3932085" cy="2226544"/>
          </a:xfrm>
          <a:prstGeom prst="rect">
            <a:avLst/>
          </a:prstGeom>
        </p:spPr>
      </p:pic>
      <p:pic>
        <p:nvPicPr>
          <p:cNvPr id="3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98546">
            <a:off x="308272" y="331350"/>
            <a:ext cx="1626841" cy="1999191"/>
          </a:xfrm>
          <a:prstGeom prst="rect">
            <a:avLst/>
          </a:prstGeom>
        </p:spPr>
      </p:pic>
      <p:pic>
        <p:nvPicPr>
          <p:cNvPr id="39"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114687" y="130307"/>
            <a:ext cx="1954312" cy="2158963"/>
          </a:xfrm>
          <a:prstGeom prst="rect">
            <a:avLst/>
          </a:prstGeom>
        </p:spPr>
      </p:pic>
      <p:pic>
        <p:nvPicPr>
          <p:cNvPr id="9"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086566" y="987741"/>
            <a:ext cx="2143001" cy="2367411"/>
          </a:xfrm>
          <a:prstGeom prst="rect">
            <a:avLst/>
          </a:prstGeom>
        </p:spPr>
      </p:pic>
      <p:pic>
        <p:nvPicPr>
          <p:cNvPr id="40" name="Picture 2"/>
          <p:cNvPicPr>
            <a:picLocks noChangeAspect="1"/>
          </p:cNvPicPr>
          <p:nvPr/>
        </p:nvPicPr>
        <p:blipFill>
          <a:blip r:embed="rId8"/>
          <a:srcRect/>
          <a:stretch>
            <a:fillRect/>
          </a:stretch>
        </p:blipFill>
        <p:spPr>
          <a:xfrm>
            <a:off x="7887129" y="3546431"/>
            <a:ext cx="1533496" cy="3082403"/>
          </a:xfrm>
          <a:prstGeom prst="rect">
            <a:avLst/>
          </a:prstGeom>
        </p:spPr>
      </p:pic>
      <p:pic>
        <p:nvPicPr>
          <p:cNvPr id="42" name="Picture 5"/>
          <p:cNvPicPr>
            <a:picLocks noChangeAspect="1"/>
          </p:cNvPicPr>
          <p:nvPr/>
        </p:nvPicPr>
        <p:blipFill>
          <a:blip r:embed="rId9"/>
          <a:srcRect/>
          <a:stretch>
            <a:fillRect/>
          </a:stretch>
        </p:blipFill>
        <p:spPr>
          <a:xfrm>
            <a:off x="9457483" y="3767317"/>
            <a:ext cx="1391243" cy="2794129"/>
          </a:xfrm>
          <a:prstGeom prst="rect">
            <a:avLst/>
          </a:prstGeom>
        </p:spPr>
      </p:pic>
      <p:pic>
        <p:nvPicPr>
          <p:cNvPr id="43" name="Picture 6"/>
          <p:cNvPicPr>
            <a:picLocks noChangeAspect="1"/>
          </p:cNvPicPr>
          <p:nvPr/>
        </p:nvPicPr>
        <p:blipFill>
          <a:blip r:embed="rId10"/>
          <a:srcRect/>
          <a:stretch>
            <a:fillRect/>
          </a:stretch>
        </p:blipFill>
        <p:spPr>
          <a:xfrm>
            <a:off x="10588371" y="3511348"/>
            <a:ext cx="1565323" cy="3162267"/>
          </a:xfrm>
          <a:prstGeom prst="rect">
            <a:avLst/>
          </a:prstGeom>
        </p:spPr>
      </p:pic>
      <p:pic>
        <p:nvPicPr>
          <p:cNvPr id="5" name="Picture 4"/>
          <p:cNvPicPr>
            <a:picLocks noChangeAspect="1"/>
          </p:cNvPicPr>
          <p:nvPr/>
        </p:nvPicPr>
        <p:blipFill>
          <a:blip r:embed="rId11"/>
          <a:stretch>
            <a:fillRect/>
          </a:stretch>
        </p:blipFill>
        <p:spPr>
          <a:xfrm>
            <a:off x="2113979" y="1350663"/>
            <a:ext cx="7303641" cy="2505673"/>
          </a:xfrm>
          <a:prstGeom prst="rect">
            <a:avLst/>
          </a:prstGeom>
        </p:spPr>
      </p:pic>
    </p:spTree>
  </p:cSld>
  <p:clrMapOvr>
    <a:masterClrMapping/>
  </p:clrMapOvr>
  <p:transition spd="slow">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200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20000">
                                          <p:cBhvr additive="base">
                                            <p:cTn id="2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20000">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14:bounceEnd="20000">
                                          <p:cBhvr additive="base">
                                            <p:cTn id="3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0000">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14:bounceEnd="20000">
                                          <p:cBhvr additive="base">
                                            <p:cTn id="3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1000" fill="hold"/>
                                            <p:tgtEl>
                                              <p:spTgt spid="40"/>
                                            </p:tgtEl>
                                            <p:attrNameLst>
                                              <p:attrName>ppt_x</p:attrName>
                                            </p:attrNameLst>
                                          </p:cBhvr>
                                          <p:tavLst>
                                            <p:tav tm="0">
                                              <p:val>
                                                <p:strVal val="#ppt_x"/>
                                              </p:val>
                                            </p:tav>
                                            <p:tav tm="100000">
                                              <p:val>
                                                <p:strVal val="#ppt_x"/>
                                              </p:val>
                                            </p:tav>
                                          </p:tavLst>
                                        </p:anim>
                                        <p:anim calcmode="lin" valueType="num">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ppt_x"/>
                                              </p:val>
                                            </p:tav>
                                            <p:tav tm="100000">
                                              <p:val>
                                                <p:strVal val="#ppt_x"/>
                                              </p:val>
                                            </p:tav>
                                          </p:tavLst>
                                        </p:anim>
                                        <p:anim calcmode="lin" valueType="num">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1000" fill="hold"/>
                                            <p:tgtEl>
                                              <p:spTgt spid="43"/>
                                            </p:tgtEl>
                                            <p:attrNameLst>
                                              <p:attrName>ppt_x</p:attrName>
                                            </p:attrNameLst>
                                          </p:cBhvr>
                                          <p:tavLst>
                                            <p:tav tm="0">
                                              <p:val>
                                                <p:strVal val="#ppt_x"/>
                                              </p:val>
                                            </p:tav>
                                            <p:tav tm="100000">
                                              <p:val>
                                                <p:strVal val="#ppt_x"/>
                                              </p:val>
                                            </p:tav>
                                          </p:tavLst>
                                        </p:anim>
                                        <p:anim calcmode="lin" valueType="num">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1026" name="Picture 2" descr="28/11/1520: Magellan đến Thái Bình D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21" y="1241014"/>
            <a:ext cx="6945630" cy="3920920"/>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Bent Line 2"/>
          <p:cNvSpPr/>
          <p:nvPr/>
        </p:nvSpPr>
        <p:spPr>
          <a:xfrm>
            <a:off x="7633899" y="1994832"/>
            <a:ext cx="4184475" cy="2089379"/>
          </a:xfrm>
          <a:prstGeom prst="borderCallout2">
            <a:avLst>
              <a:gd name="adj1" fmla="val 18750"/>
              <a:gd name="adj2" fmla="val -65"/>
              <a:gd name="adj3" fmla="val 17347"/>
              <a:gd name="adj4" fmla="val -4560"/>
              <a:gd name="adj5" fmla="val 35317"/>
              <a:gd name="adj6" fmla="val -7098"/>
            </a:avLst>
          </a:prstGeom>
          <a:solidFill>
            <a:schemeClr val="accent4">
              <a:lumMod val="90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200" b="1" kern="0" dirty="0" err="1">
                <a:solidFill>
                  <a:srgbClr val="002060"/>
                </a:solidFill>
                <a:latin typeface="Cambria" panose="02040503050406030204" pitchFamily="18" charset="0"/>
                <a:ea typeface="Cambria" panose="02040503050406030204" pitchFamily="18" charset="0"/>
                <a:sym typeface="Arial" panose="020B0604020202020204"/>
              </a:rPr>
              <a:t>Đó</a:t>
            </a:r>
            <a:r>
              <a:rPr lang="en-US" sz="3200" b="1" kern="0" dirty="0">
                <a:solidFill>
                  <a:srgbClr val="002060"/>
                </a:solidFill>
                <a:latin typeface="Cambria" panose="02040503050406030204" pitchFamily="18" charset="0"/>
                <a:ea typeface="Cambria" panose="02040503050406030204" pitchFamily="18" charset="0"/>
                <a:sym typeface="Arial" panose="020B0604020202020204"/>
              </a:rPr>
              <a:t> </a:t>
            </a:r>
            <a:r>
              <a:rPr lang="en-US" sz="3200" b="1" kern="0" dirty="0" err="1">
                <a:solidFill>
                  <a:srgbClr val="002060"/>
                </a:solidFill>
                <a:latin typeface="Cambria" panose="02040503050406030204" pitchFamily="18" charset="0"/>
                <a:ea typeface="Cambria" panose="02040503050406030204" pitchFamily="18" charset="0"/>
                <a:sym typeface="Arial" panose="020B0604020202020204"/>
              </a:rPr>
              <a:t>chính</a:t>
            </a:r>
            <a:r>
              <a:rPr lang="en-US" sz="3200" b="1" kern="0" dirty="0">
                <a:solidFill>
                  <a:srgbClr val="002060"/>
                </a:solidFill>
                <a:latin typeface="Cambria" panose="02040503050406030204" pitchFamily="18" charset="0"/>
                <a:ea typeface="Cambria" panose="02040503050406030204" pitchFamily="18" charset="0"/>
                <a:sym typeface="Arial" panose="020B0604020202020204"/>
              </a:rPr>
              <a:t> </a:t>
            </a:r>
            <a:r>
              <a:rPr lang="en-US" sz="3200" b="1" kern="0" dirty="0" err="1">
                <a:solidFill>
                  <a:srgbClr val="002060"/>
                </a:solidFill>
                <a:latin typeface="Cambria" panose="02040503050406030204" pitchFamily="18" charset="0"/>
                <a:ea typeface="Cambria" panose="02040503050406030204" pitchFamily="18" charset="0"/>
                <a:sym typeface="Arial" panose="020B0604020202020204"/>
              </a:rPr>
              <a:t>là</a:t>
            </a:r>
            <a:r>
              <a:rPr lang="en-US" sz="3200" b="1" kern="0" dirty="0">
                <a:solidFill>
                  <a:srgbClr val="002060"/>
                </a:solidFill>
                <a:latin typeface="Cambria" panose="02040503050406030204" pitchFamily="18" charset="0"/>
                <a:ea typeface="Cambria" panose="02040503050406030204" pitchFamily="18" charset="0"/>
                <a:sym typeface="Arial" panose="020B0604020202020204"/>
              </a:rPr>
              <a:t> </a:t>
            </a:r>
            <a:r>
              <a:rPr lang="en-US" sz="3200" b="1" kern="0" dirty="0" err="1">
                <a:solidFill>
                  <a:srgbClr val="002060"/>
                </a:solidFill>
                <a:latin typeface="Cambria" panose="02040503050406030204" pitchFamily="18" charset="0"/>
                <a:ea typeface="Cambria" panose="02040503050406030204" pitchFamily="18" charset="0"/>
                <a:sym typeface="Arial" panose="020B0604020202020204"/>
              </a:rPr>
              <a:t>nhà</a:t>
            </a:r>
            <a:r>
              <a:rPr lang="en-US" sz="3200" b="1" kern="0" dirty="0">
                <a:solidFill>
                  <a:srgbClr val="002060"/>
                </a:solidFill>
                <a:latin typeface="Cambria" panose="02040503050406030204" pitchFamily="18" charset="0"/>
                <a:ea typeface="Cambria" panose="02040503050406030204" pitchFamily="18" charset="0"/>
                <a:sym typeface="Arial" panose="020B0604020202020204"/>
              </a:rPr>
              <a:t> </a:t>
            </a:r>
            <a:r>
              <a:rPr lang="en-US" sz="3200" b="1" kern="0" dirty="0" err="1">
                <a:solidFill>
                  <a:srgbClr val="002060"/>
                </a:solidFill>
                <a:latin typeface="Cambria" panose="02040503050406030204" pitchFamily="18" charset="0"/>
                <a:ea typeface="Cambria" panose="02040503050406030204" pitchFamily="18" charset="0"/>
                <a:sym typeface="Arial" panose="020B0604020202020204"/>
              </a:rPr>
              <a:t>thám</a:t>
            </a:r>
            <a:r>
              <a:rPr lang="en-US" sz="3200" b="1" kern="0" dirty="0">
                <a:solidFill>
                  <a:srgbClr val="002060"/>
                </a:solidFill>
                <a:latin typeface="Cambria" panose="02040503050406030204" pitchFamily="18" charset="0"/>
                <a:ea typeface="Cambria" panose="02040503050406030204" pitchFamily="18" charset="0"/>
                <a:sym typeface="Arial" panose="020B0604020202020204"/>
              </a:rPr>
              <a:t> </a:t>
            </a:r>
            <a:r>
              <a:rPr lang="en-US" sz="3200" b="1" kern="0" dirty="0" err="1">
                <a:solidFill>
                  <a:srgbClr val="002060"/>
                </a:solidFill>
                <a:latin typeface="Cambria" panose="02040503050406030204" pitchFamily="18" charset="0"/>
                <a:ea typeface="Cambria" panose="02040503050406030204" pitchFamily="18" charset="0"/>
                <a:sym typeface="Arial" panose="020B0604020202020204"/>
              </a:rPr>
              <a:t>hiểm</a:t>
            </a:r>
            <a:r>
              <a:rPr lang="en-US" sz="3200" b="1" kern="0" dirty="0">
                <a:solidFill>
                  <a:srgbClr val="002060"/>
                </a:solidFill>
                <a:latin typeface="Cambria" panose="02040503050406030204" pitchFamily="18" charset="0"/>
                <a:ea typeface="Cambria" panose="02040503050406030204" pitchFamily="18" charset="0"/>
                <a:sym typeface="Arial" panose="020B0604020202020204"/>
              </a:rPr>
              <a:t> Ma-</a:t>
            </a:r>
            <a:r>
              <a:rPr lang="en-US" sz="3200" b="1" kern="0" dirty="0" err="1">
                <a:solidFill>
                  <a:srgbClr val="002060"/>
                </a:solidFill>
                <a:latin typeface="Cambria" panose="02040503050406030204" pitchFamily="18" charset="0"/>
                <a:ea typeface="Cambria" panose="02040503050406030204" pitchFamily="18" charset="0"/>
                <a:sym typeface="Arial" panose="020B0604020202020204"/>
              </a:rPr>
              <a:t>gien</a:t>
            </a:r>
            <a:r>
              <a:rPr lang="en-US" sz="3200" b="1" kern="0" dirty="0">
                <a:solidFill>
                  <a:srgbClr val="002060"/>
                </a:solidFill>
                <a:latin typeface="Cambria" panose="02040503050406030204" pitchFamily="18" charset="0"/>
                <a:ea typeface="Cambria" panose="02040503050406030204" pitchFamily="18" charset="0"/>
                <a:sym typeface="Arial" panose="020B0604020202020204"/>
              </a:rPr>
              <a:t>-</a:t>
            </a:r>
            <a:r>
              <a:rPr lang="en-US" sz="3200" b="1" kern="0" dirty="0" err="1">
                <a:solidFill>
                  <a:srgbClr val="002060"/>
                </a:solidFill>
                <a:latin typeface="Cambria" panose="02040503050406030204" pitchFamily="18" charset="0"/>
                <a:ea typeface="Cambria" panose="02040503050406030204" pitchFamily="18" charset="0"/>
                <a:sym typeface="Arial" panose="020B0604020202020204"/>
              </a:rPr>
              <a:t>lăng</a:t>
            </a:r>
            <a:r>
              <a:rPr lang="en-US" sz="3200" b="1" kern="0" dirty="0">
                <a:solidFill>
                  <a:srgbClr val="002060"/>
                </a:solidFill>
                <a:latin typeface="Cambria" panose="02040503050406030204" pitchFamily="18" charset="0"/>
                <a:ea typeface="Cambria" panose="02040503050406030204" pitchFamily="18" charset="0"/>
                <a:sym typeface="Arial" panose="020B0604020202020204"/>
              </a:rPr>
              <a:t>.</a:t>
            </a:r>
            <a:endParaRPr lang="en-US" sz="3200" b="1" kern="0" dirty="0">
              <a:solidFill>
                <a:srgbClr val="002060"/>
              </a:solidFill>
              <a:latin typeface="Cambria" panose="02040503050406030204" pitchFamily="18" charset="0"/>
              <a:ea typeface="Cambria" panose="02040503050406030204" pitchFamily="18" charset="0"/>
              <a:sym typeface="Arial" panose="020B0604020202020204"/>
            </a:endParaRPr>
          </a:p>
        </p:txBody>
      </p:sp>
      <p:sp>
        <p:nvSpPr>
          <p:cNvPr id="4" name="TextBox 3"/>
          <p:cNvSpPr txBox="1"/>
          <p:nvPr/>
        </p:nvSpPr>
        <p:spPr>
          <a:xfrm>
            <a:off x="2360428" y="446567"/>
            <a:ext cx="4295553"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Đây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a:t>
            </a:r>
            <a:r>
              <a:rPr lang="en-US" sz="4000" b="1" dirty="0">
                <a:solidFill>
                  <a:srgbClr val="002060"/>
                </a:solidFill>
                <a:latin typeface="Cambria" panose="02040503050406030204" pitchFamily="18" charset="0"/>
                <a:ea typeface="Cambria" panose="02040503050406030204" pitchFamily="18" charset="0"/>
              </a:rPr>
              <a:t> ai?</a:t>
            </a:r>
            <a:endParaRPr lang="en-US" sz="40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10" name="Group 9"/>
          <p:cNvGrpSpPr/>
          <p:nvPr/>
        </p:nvGrpSpPr>
        <p:grpSpPr>
          <a:xfrm>
            <a:off x="321084" y="344130"/>
            <a:ext cx="4597439" cy="6313384"/>
            <a:chOff x="321084" y="344130"/>
            <a:chExt cx="4597439" cy="6313384"/>
          </a:xfrm>
        </p:grpSpPr>
        <p:pic>
          <p:nvPicPr>
            <p:cNvPr id="8" name="Picture 7" descr="Cartoon of a person in a pirate garmen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84" y="344130"/>
              <a:ext cx="4597439" cy="6313384"/>
            </a:xfrm>
            <a:prstGeom prst="rect">
              <a:avLst/>
            </a:prstGeom>
          </p:spPr>
        </p:pic>
        <p:pic>
          <p:nvPicPr>
            <p:cNvPr id="9" name="Picture 8" descr="A cartoon mouth with white teeth and mouth and mouth with white teeth&#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748" y="1390036"/>
              <a:ext cx="1415845" cy="652616"/>
            </a:xfrm>
            <a:prstGeom prst="rect">
              <a:avLst/>
            </a:prstGeom>
          </p:spPr>
        </p:pic>
      </p:grpSp>
      <p:pic>
        <p:nvPicPr>
          <p:cNvPr id="13" name="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14400" y="528485"/>
            <a:ext cx="694813" cy="694813"/>
          </a:xfrm>
          <a:prstGeom prst="rect">
            <a:avLst/>
          </a:prstGeom>
        </p:spPr>
      </p:pic>
      <p:sp>
        <p:nvSpPr>
          <p:cNvPr id="14" name="Freeform 2"/>
          <p:cNvSpPr/>
          <p:nvPr/>
        </p:nvSpPr>
        <p:spPr>
          <a:xfrm>
            <a:off x="6324426" y="948245"/>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5"/>
          <p:cNvSpPr txBox="1"/>
          <p:nvPr/>
        </p:nvSpPr>
        <p:spPr>
          <a:xfrm>
            <a:off x="5860026" y="4062652"/>
            <a:ext cx="5751871" cy="748988"/>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1219200">
              <a:buClr>
                <a:srgbClr val="000000"/>
              </a:buClr>
            </a:pPr>
            <a:r>
              <a:rPr lang="vi-VN" sz="4265"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6 châu lục, 5 đại dương</a:t>
            </a:r>
            <a:endParaRPr lang="en-US" sz="4265"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pic>
        <p:nvPicPr>
          <p:cNvPr id="17" name="2">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6"/>
          <a:stretch>
            <a:fillRect/>
          </a:stretch>
        </p:blipFill>
        <p:spPr>
          <a:xfrm>
            <a:off x="-884903" y="1413387"/>
            <a:ext cx="616155" cy="616155"/>
          </a:xfrm>
          <a:prstGeom prst="rect">
            <a:avLst/>
          </a:prstGeom>
        </p:spPr>
      </p:pic>
      <p:pic>
        <p:nvPicPr>
          <p:cNvPr id="3" name="Picture 2" descr="A round pink label with white text and a black background&#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11563" y="5195966"/>
            <a:ext cx="1475840" cy="1475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0945"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80">
                                          <p:stCondLst>
                                            <p:cond delay="0"/>
                                          </p:stCondLst>
                                        </p:cTn>
                                        <p:tgtEl>
                                          <p:spTgt spid="16"/>
                                        </p:tgtEl>
                                      </p:cBhvr>
                                    </p:animEffect>
                                    <p:anim calcmode="lin" valueType="num">
                                      <p:cBhvr>
                                        <p:cTn id="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1" dur="26">
                                          <p:stCondLst>
                                            <p:cond delay="650"/>
                                          </p:stCondLst>
                                        </p:cTn>
                                        <p:tgtEl>
                                          <p:spTgt spid="16"/>
                                        </p:tgtEl>
                                      </p:cBhvr>
                                      <p:to x="100000" y="60000"/>
                                    </p:animScale>
                                    <p:animScale>
                                      <p:cBhvr>
                                        <p:cTn id="22" dur="166" decel="50000">
                                          <p:stCondLst>
                                            <p:cond delay="676"/>
                                          </p:stCondLst>
                                        </p:cTn>
                                        <p:tgtEl>
                                          <p:spTgt spid="16"/>
                                        </p:tgtEl>
                                      </p:cBhvr>
                                      <p:to x="100000" y="100000"/>
                                    </p:animScale>
                                    <p:animScale>
                                      <p:cBhvr>
                                        <p:cTn id="23" dur="26">
                                          <p:stCondLst>
                                            <p:cond delay="1312"/>
                                          </p:stCondLst>
                                        </p:cTn>
                                        <p:tgtEl>
                                          <p:spTgt spid="16"/>
                                        </p:tgtEl>
                                      </p:cBhvr>
                                      <p:to x="100000" y="80000"/>
                                    </p:animScale>
                                    <p:animScale>
                                      <p:cBhvr>
                                        <p:cTn id="24" dur="166" decel="50000">
                                          <p:stCondLst>
                                            <p:cond delay="1338"/>
                                          </p:stCondLst>
                                        </p:cTn>
                                        <p:tgtEl>
                                          <p:spTgt spid="16"/>
                                        </p:tgtEl>
                                      </p:cBhvr>
                                      <p:to x="100000" y="100000"/>
                                    </p:animScale>
                                    <p:animScale>
                                      <p:cBhvr>
                                        <p:cTn id="25" dur="26">
                                          <p:stCondLst>
                                            <p:cond delay="1642"/>
                                          </p:stCondLst>
                                        </p:cTn>
                                        <p:tgtEl>
                                          <p:spTgt spid="16"/>
                                        </p:tgtEl>
                                      </p:cBhvr>
                                      <p:to x="100000" y="90000"/>
                                    </p:animScale>
                                    <p:animScale>
                                      <p:cBhvr>
                                        <p:cTn id="26" dur="166" decel="50000">
                                          <p:stCondLst>
                                            <p:cond delay="1668"/>
                                          </p:stCondLst>
                                        </p:cTn>
                                        <p:tgtEl>
                                          <p:spTgt spid="16"/>
                                        </p:tgtEl>
                                      </p:cBhvr>
                                      <p:to x="100000" y="100000"/>
                                    </p:animScale>
                                    <p:animScale>
                                      <p:cBhvr>
                                        <p:cTn id="27" dur="26">
                                          <p:stCondLst>
                                            <p:cond delay="1808"/>
                                          </p:stCondLst>
                                        </p:cTn>
                                        <p:tgtEl>
                                          <p:spTgt spid="16"/>
                                        </p:tgtEl>
                                      </p:cBhvr>
                                      <p:to x="100000" y="95000"/>
                                    </p:animScale>
                                    <p:animScale>
                                      <p:cBhvr>
                                        <p:cTn id="28" dur="166" decel="50000">
                                          <p:stCondLst>
                                            <p:cond delay="1834"/>
                                          </p:stCondLst>
                                        </p:cTn>
                                        <p:tgtEl>
                                          <p:spTgt spid="16"/>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80">
                                          <p:stCondLst>
                                            <p:cond delay="0"/>
                                          </p:stCondLst>
                                        </p:cTn>
                                        <p:tgtEl>
                                          <p:spTgt spid="14"/>
                                        </p:tgtEl>
                                      </p:cBhvr>
                                    </p:animEffect>
                                    <p:anim calcmode="lin" valueType="num">
                                      <p:cBhvr>
                                        <p:cTn id="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7" dur="26">
                                          <p:stCondLst>
                                            <p:cond delay="650"/>
                                          </p:stCondLst>
                                        </p:cTn>
                                        <p:tgtEl>
                                          <p:spTgt spid="14"/>
                                        </p:tgtEl>
                                      </p:cBhvr>
                                      <p:to x="100000" y="60000"/>
                                    </p:animScale>
                                    <p:animScale>
                                      <p:cBhvr>
                                        <p:cTn id="38" dur="166" decel="50000">
                                          <p:stCondLst>
                                            <p:cond delay="676"/>
                                          </p:stCondLst>
                                        </p:cTn>
                                        <p:tgtEl>
                                          <p:spTgt spid="14"/>
                                        </p:tgtEl>
                                      </p:cBhvr>
                                      <p:to x="100000" y="100000"/>
                                    </p:animScale>
                                    <p:animScale>
                                      <p:cBhvr>
                                        <p:cTn id="39" dur="26">
                                          <p:stCondLst>
                                            <p:cond delay="1312"/>
                                          </p:stCondLst>
                                        </p:cTn>
                                        <p:tgtEl>
                                          <p:spTgt spid="14"/>
                                        </p:tgtEl>
                                      </p:cBhvr>
                                      <p:to x="100000" y="80000"/>
                                    </p:animScale>
                                    <p:animScale>
                                      <p:cBhvr>
                                        <p:cTn id="40" dur="166" decel="50000">
                                          <p:stCondLst>
                                            <p:cond delay="1338"/>
                                          </p:stCondLst>
                                        </p:cTn>
                                        <p:tgtEl>
                                          <p:spTgt spid="14"/>
                                        </p:tgtEl>
                                      </p:cBhvr>
                                      <p:to x="100000" y="100000"/>
                                    </p:animScale>
                                    <p:animScale>
                                      <p:cBhvr>
                                        <p:cTn id="41" dur="26">
                                          <p:stCondLst>
                                            <p:cond delay="1642"/>
                                          </p:stCondLst>
                                        </p:cTn>
                                        <p:tgtEl>
                                          <p:spTgt spid="14"/>
                                        </p:tgtEl>
                                      </p:cBhvr>
                                      <p:to x="100000" y="90000"/>
                                    </p:animScale>
                                    <p:animScale>
                                      <p:cBhvr>
                                        <p:cTn id="42" dur="166" decel="50000">
                                          <p:stCondLst>
                                            <p:cond delay="1668"/>
                                          </p:stCondLst>
                                        </p:cTn>
                                        <p:tgtEl>
                                          <p:spTgt spid="14"/>
                                        </p:tgtEl>
                                      </p:cBhvr>
                                      <p:to x="100000" y="100000"/>
                                    </p:animScale>
                                    <p:animScale>
                                      <p:cBhvr>
                                        <p:cTn id="43" dur="26">
                                          <p:stCondLst>
                                            <p:cond delay="1808"/>
                                          </p:stCondLst>
                                        </p:cTn>
                                        <p:tgtEl>
                                          <p:spTgt spid="14"/>
                                        </p:tgtEl>
                                      </p:cBhvr>
                                      <p:to x="100000" y="95000"/>
                                    </p:animScale>
                                    <p:animScale>
                                      <p:cBhvr>
                                        <p:cTn id="44" dur="166" decel="50000">
                                          <p:stCondLst>
                                            <p:cond delay="1834"/>
                                          </p:stCondLst>
                                        </p:cTn>
                                        <p:tgtEl>
                                          <p:spTgt spid="14"/>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8019" fill="hold"/>
                                        <p:tgtEl>
                                          <p:spTgt spid="17"/>
                                        </p:tgtEl>
                                      </p:cBhvr>
                                    </p:cmd>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1" nodeType="clickEffect">
                                  <p:stCondLst>
                                    <p:cond delay="0"/>
                                  </p:stCondLst>
                                  <p:childTnLst>
                                    <p:animEffect transition="out" filter="wipe(down)">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par>
                          <p:cTn id="54" fill="hold">
                            <p:stCondLst>
                              <p:cond delay="500"/>
                            </p:stCondLst>
                            <p:childTnLst>
                              <p:par>
                                <p:cTn id="55" presetID="22" presetClass="exit" presetSubtype="4" fill="hold" grpId="1" nodeType="afterEffect">
                                  <p:stCondLst>
                                    <p:cond delay="0"/>
                                  </p:stCondLst>
                                  <p:childTnLst>
                                    <p:animEffect transition="out" filter="wipe(down)">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par>
                          <p:cTn id="58" fill="hold">
                            <p:stCondLst>
                              <p:cond delay="1000"/>
                            </p:stCondLst>
                            <p:childTnLst>
                              <p:par>
                                <p:cTn id="59" presetID="42" presetClass="path" presetSubtype="0" accel="50000" decel="50000" fill="hold" nodeType="afterEffect">
                                  <p:stCondLst>
                                    <p:cond delay="0"/>
                                  </p:stCondLst>
                                  <p:childTnLst>
                                    <p:animMotion origin="layout" path="M -3.75E-6 3.33333E-6 L 0.95052 0.08171 " pathEditMode="relative" rAng="0" ptsTypes="AA">
                                      <p:cBhvr>
                                        <p:cTn id="60" dur="2000" fill="hold"/>
                                        <p:tgtEl>
                                          <p:spTgt spid="10"/>
                                        </p:tgtEl>
                                        <p:attrNameLst>
                                          <p:attrName>ppt_x</p:attrName>
                                          <p:attrName>ppt_y</p:attrName>
                                        </p:attrNameLst>
                                      </p:cBhvr>
                                      <p:rCtr x="47526" y="407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17"/>
                </p:tgtEl>
              </p:cMediaNode>
            </p:audio>
          </p:childTnLst>
        </p:cTn>
      </p:par>
    </p:tnLst>
    <p:bldLst>
      <p:bldP spid="14" grpId="0" animBg="1"/>
      <p:bldP spid="14" grpId="1"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3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398546">
            <a:off x="255014" y="174034"/>
            <a:ext cx="1626841" cy="1999191"/>
          </a:xfrm>
          <a:prstGeom prst="rect">
            <a:avLst/>
          </a:prstGeom>
        </p:spPr>
      </p:pic>
      <p:pic>
        <p:nvPicPr>
          <p:cNvPr id="39"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114687" y="130307"/>
            <a:ext cx="1954312" cy="2158963"/>
          </a:xfrm>
          <a:prstGeom prst="rect">
            <a:avLst/>
          </a:prstGeom>
        </p:spPr>
      </p:pic>
      <p:pic>
        <p:nvPicPr>
          <p:cNvPr id="40" name="Picture 2"/>
          <p:cNvPicPr>
            <a:picLocks noChangeAspect="1"/>
          </p:cNvPicPr>
          <p:nvPr/>
        </p:nvPicPr>
        <p:blipFill>
          <a:blip r:embed="rId6"/>
          <a:srcRect/>
          <a:stretch>
            <a:fillRect/>
          </a:stretch>
        </p:blipFill>
        <p:spPr>
          <a:xfrm>
            <a:off x="7887129" y="3546431"/>
            <a:ext cx="1533496" cy="3082403"/>
          </a:xfrm>
          <a:prstGeom prst="rect">
            <a:avLst/>
          </a:prstGeom>
        </p:spPr>
      </p:pic>
      <p:pic>
        <p:nvPicPr>
          <p:cNvPr id="42" name="Picture 5"/>
          <p:cNvPicPr>
            <a:picLocks noChangeAspect="1"/>
          </p:cNvPicPr>
          <p:nvPr/>
        </p:nvPicPr>
        <p:blipFill>
          <a:blip r:embed="rId7"/>
          <a:srcRect/>
          <a:stretch>
            <a:fillRect/>
          </a:stretch>
        </p:blipFill>
        <p:spPr>
          <a:xfrm>
            <a:off x="9457483" y="3767317"/>
            <a:ext cx="1391243" cy="2794129"/>
          </a:xfrm>
          <a:prstGeom prst="rect">
            <a:avLst/>
          </a:prstGeom>
        </p:spPr>
      </p:pic>
      <p:pic>
        <p:nvPicPr>
          <p:cNvPr id="43" name="Picture 6"/>
          <p:cNvPicPr>
            <a:picLocks noChangeAspect="1"/>
          </p:cNvPicPr>
          <p:nvPr/>
        </p:nvPicPr>
        <p:blipFill>
          <a:blip r:embed="rId8"/>
          <a:srcRect/>
          <a:stretch>
            <a:fillRect/>
          </a:stretch>
        </p:blipFill>
        <p:spPr>
          <a:xfrm>
            <a:off x="10588371" y="3511348"/>
            <a:ext cx="1565323" cy="3162267"/>
          </a:xfrm>
          <a:prstGeom prst="rect">
            <a:avLst/>
          </a:prstGeom>
        </p:spPr>
      </p:pic>
      <p:sp>
        <p:nvSpPr>
          <p:cNvPr id="2" name="Freeform 3"/>
          <p:cNvSpPr/>
          <p:nvPr/>
        </p:nvSpPr>
        <p:spPr>
          <a:xfrm>
            <a:off x="-128903" y="3558194"/>
            <a:ext cx="3062983" cy="3024000"/>
          </a:xfrm>
          <a:custGeom>
            <a:avLst/>
            <a:gdLst/>
            <a:ahLst/>
            <a:cxnLst/>
            <a:rect l="l" t="t" r="r" b="b"/>
            <a:pathLst>
              <a:path w="3062983" h="3024000">
                <a:moveTo>
                  <a:pt x="0" y="0"/>
                </a:moveTo>
                <a:lnTo>
                  <a:pt x="3062983" y="0"/>
                </a:lnTo>
                <a:lnTo>
                  <a:pt x="3062983" y="3024000"/>
                </a:lnTo>
                <a:lnTo>
                  <a:pt x="0" y="3024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6" name="Picture 5"/>
          <p:cNvPicPr>
            <a:picLocks noChangeAspect="1"/>
          </p:cNvPicPr>
          <p:nvPr/>
        </p:nvPicPr>
        <p:blipFill>
          <a:blip r:embed="rId11"/>
          <a:stretch>
            <a:fillRect/>
          </a:stretch>
        </p:blipFill>
        <p:spPr>
          <a:xfrm>
            <a:off x="3734755" y="947805"/>
            <a:ext cx="4907705" cy="1524132"/>
          </a:xfrm>
          <a:prstGeom prst="rect">
            <a:avLst/>
          </a:prstGeom>
        </p:spPr>
      </p:pic>
      <p:pic>
        <p:nvPicPr>
          <p:cNvPr id="7" name="Picture 6"/>
          <p:cNvPicPr>
            <a:picLocks noChangeAspect="1"/>
          </p:cNvPicPr>
          <p:nvPr/>
        </p:nvPicPr>
        <p:blipFill>
          <a:blip r:embed="rId12"/>
          <a:stretch>
            <a:fillRect/>
          </a:stretch>
        </p:blipFill>
        <p:spPr>
          <a:xfrm>
            <a:off x="1047610" y="2668310"/>
            <a:ext cx="9748349" cy="2085013"/>
          </a:xfrm>
          <a:prstGeom prst="rect">
            <a:avLst/>
          </a:prstGeom>
        </p:spPr>
      </p:pic>
      <p:pic>
        <p:nvPicPr>
          <p:cNvPr id="10" name="Picture 9"/>
          <p:cNvPicPr>
            <a:picLocks noChangeAspect="1"/>
          </p:cNvPicPr>
          <p:nvPr/>
        </p:nvPicPr>
        <p:blipFill>
          <a:blip r:embed="rId13"/>
          <a:stretch>
            <a:fillRect/>
          </a:stretch>
        </p:blipFill>
        <p:spPr>
          <a:xfrm>
            <a:off x="1438271" y="2046955"/>
            <a:ext cx="2078916" cy="1176630"/>
          </a:xfrm>
          <a:prstGeom prst="rect">
            <a:avLst/>
          </a:prstGeom>
        </p:spPr>
      </p:pic>
      <p:pic>
        <p:nvPicPr>
          <p:cNvPr id="3" name="Picture 2" descr="A round pink label with white text and a black background&#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8899" y="4752753"/>
            <a:ext cx="1323630" cy="1323630"/>
          </a:xfrm>
          <a:prstGeom prst="rect">
            <a:avLst/>
          </a:prstGeom>
        </p:spPr>
      </p:pic>
      <p:sp>
        <p:nvSpPr>
          <p:cNvPr id="4" name="Text Box 3"/>
          <p:cNvSpPr txBox="1"/>
          <p:nvPr/>
        </p:nvSpPr>
        <p:spPr>
          <a:xfrm>
            <a:off x="2612390" y="411480"/>
            <a:ext cx="7710805" cy="645160"/>
          </a:xfrm>
          <a:prstGeom prst="rect">
            <a:avLst/>
          </a:prstGeom>
          <a:noFill/>
        </p:spPr>
        <p:txBody>
          <a:bodyPr wrap="square" rtlCol="0">
            <a:spAutoFit/>
          </a:bodyPr>
          <a:p>
            <a:r>
              <a:rPr lang="en-US" sz="3600">
                <a:latin typeface="Times New Roman" panose="02020603050405020304" pitchFamily="18" charset="0"/>
                <a:cs typeface="Times New Roman" panose="02020603050405020304" pitchFamily="18" charset="0"/>
              </a:rPr>
              <a:t>Thứ ba ngày 01 tháng 04 năm 2025</a:t>
            </a:r>
            <a:endParaRPr lang="en-US" sz="36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2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20000">
                                          <p:cBhvr additive="base">
                                            <p:cTn id="1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20000">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14:bounceEnd="20000">
                                          <p:cBhvr additive="base">
                                            <p:cTn id="2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20000">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14:bounceEnd="20000">
                                          <p:cBhvr additive="base">
                                            <p:cTn id="2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000" fill="hold"/>
                                            <p:tgtEl>
                                              <p:spTgt spid="40"/>
                                            </p:tgtEl>
                                            <p:attrNameLst>
                                              <p:attrName>ppt_x</p:attrName>
                                            </p:attrNameLst>
                                          </p:cBhvr>
                                          <p:tavLst>
                                            <p:tav tm="0">
                                              <p:val>
                                                <p:strVal val="#ppt_x"/>
                                              </p:val>
                                            </p:tav>
                                            <p:tav tm="100000">
                                              <p:val>
                                                <p:strVal val="#ppt_x"/>
                                              </p:val>
                                            </p:tav>
                                          </p:tavLst>
                                        </p:anim>
                                        <p:anim calcmode="lin" valueType="num">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1000" fill="hold"/>
                                            <p:tgtEl>
                                              <p:spTgt spid="42"/>
                                            </p:tgtEl>
                                            <p:attrNameLst>
                                              <p:attrName>ppt_x</p:attrName>
                                            </p:attrNameLst>
                                          </p:cBhvr>
                                          <p:tavLst>
                                            <p:tav tm="0">
                                              <p:val>
                                                <p:strVal val="#ppt_x"/>
                                              </p:val>
                                            </p:tav>
                                            <p:tav tm="100000">
                                              <p:val>
                                                <p:strVal val="#ppt_x"/>
                                              </p:val>
                                            </p:tav>
                                          </p:tavLst>
                                        </p:anim>
                                        <p:anim calcmode="lin" valueType="num">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1000" fill="hold"/>
                                            <p:tgtEl>
                                              <p:spTgt spid="43"/>
                                            </p:tgtEl>
                                            <p:attrNameLst>
                                              <p:attrName>ppt_x</p:attrName>
                                            </p:attrNameLst>
                                          </p:cBhvr>
                                          <p:tavLst>
                                            <p:tav tm="0">
                                              <p:val>
                                                <p:strVal val="#ppt_x"/>
                                              </p:val>
                                            </p:tav>
                                            <p:tav tm="100000">
                                              <p:val>
                                                <p:strVal val="#ppt_x"/>
                                              </p:val>
                                            </p:tav>
                                          </p:tavLst>
                                        </p:anim>
                                        <p:anim calcmode="lin" valueType="num">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p:cNvPicPr>
            <a:picLocks noChangeAspect="1"/>
          </p:cNvPicPr>
          <p:nvPr/>
        </p:nvPicPr>
        <p:blipFill rotWithShape="1">
          <a:blip r:embed="rId1" cstate="print">
            <a:extLst>
              <a:ext uri="{28A0092B-C50C-407E-A947-70E740481C1C}">
                <a14:useLocalDpi xmlns:a14="http://schemas.microsoft.com/office/drawing/2010/main" val="0"/>
              </a:ext>
            </a:extLst>
          </a:blip>
          <a:srcRect t="74839"/>
          <a:stretch>
            <a:fillRect/>
          </a:stretch>
        </p:blipFill>
        <p:spPr>
          <a:xfrm>
            <a:off x="35400" y="5364637"/>
            <a:ext cx="12156600" cy="1843147"/>
          </a:xfrm>
          <a:prstGeom prst="rect">
            <a:avLst/>
          </a:prstGeom>
        </p:spPr>
      </p:pic>
      <p:sp>
        <p:nvSpPr>
          <p:cNvPr id="32" name="Google Shape;345;p6"/>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4" name="Picture 23"/>
          <p:cNvPicPr>
            <a:picLocks noChangeAspect="1"/>
          </p:cNvPicPr>
          <p:nvPr/>
        </p:nvPicPr>
        <p:blipFill>
          <a:blip r:embed="rId2"/>
          <a:srcRect/>
          <a:stretch>
            <a:fillRect/>
          </a:stretch>
        </p:blipFill>
        <p:spPr>
          <a:xfrm>
            <a:off x="648833" y="2615381"/>
            <a:ext cx="2345268" cy="4242619"/>
          </a:xfrm>
          <a:prstGeom prst="rect">
            <a:avLst/>
          </a:prstGeom>
        </p:spPr>
      </p:pic>
      <p:pic>
        <p:nvPicPr>
          <p:cNvPr id="25" name="Picture 2"/>
          <p:cNvPicPr>
            <a:picLocks noChangeAspect="1"/>
          </p:cNvPicPr>
          <p:nvPr/>
        </p:nvPicPr>
        <p:blipFill>
          <a:blip r:embed="rId3"/>
          <a:srcRect/>
          <a:stretch>
            <a:fillRect/>
          </a:stretch>
        </p:blipFill>
        <p:spPr>
          <a:xfrm>
            <a:off x="9881420" y="2573243"/>
            <a:ext cx="2183308" cy="4388559"/>
          </a:xfrm>
          <a:prstGeom prst="rect">
            <a:avLst/>
          </a:prstGeom>
        </p:spPr>
      </p:pic>
      <p:pic>
        <p:nvPicPr>
          <p:cNvPr id="4" name="Picture 3" descr="A red and green text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960" y="744945"/>
            <a:ext cx="7456054" cy="5584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7"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33597">
            <a:off x="438966" y="307978"/>
            <a:ext cx="1027863" cy="1572257"/>
          </a:xfrm>
          <a:prstGeom prst="rect">
            <a:avLst/>
          </a:prstGeom>
        </p:spPr>
      </p:pic>
      <p:sp>
        <p:nvSpPr>
          <p:cNvPr id="32" name="Google Shape;345;p6"/>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pic>
        <p:nvPicPr>
          <p:cNvPr id="23" name="Picture 2"/>
          <p:cNvPicPr>
            <a:picLocks noChangeAspect="1"/>
          </p:cNvPicPr>
          <p:nvPr/>
        </p:nvPicPr>
        <p:blipFill>
          <a:blip r:embed="rId4"/>
          <a:srcRect/>
          <a:stretch>
            <a:fillRect/>
          </a:stretch>
        </p:blipFill>
        <p:spPr>
          <a:xfrm>
            <a:off x="9499753" y="2586270"/>
            <a:ext cx="2116047" cy="4253359"/>
          </a:xfrm>
          <a:prstGeom prst="rect">
            <a:avLst/>
          </a:prstGeom>
        </p:spPr>
      </p:pic>
      <p:sp>
        <p:nvSpPr>
          <p:cNvPr id="13" name="Rectangle: Rounded Corners 12"/>
          <p:cNvSpPr/>
          <p:nvPr/>
        </p:nvSpPr>
        <p:spPr>
          <a:xfrm>
            <a:off x="2084439" y="2253815"/>
            <a:ext cx="7089057" cy="165942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200">
              <a:buClr>
                <a:srgbClr val="000000"/>
              </a:buClr>
            </a:pP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Tìm</a:t>
            </a:r>
            <a:r>
              <a:rPr lang="en-US" sz="4800" b="1" kern="0" dirty="0">
                <a:solidFill>
                  <a:srgbClr val="CD5E62"/>
                </a:solidFill>
                <a:latin typeface="Cambria" panose="02040503050406030204" pitchFamily="18" charset="0"/>
                <a:ea typeface="Cambria" panose="02040503050406030204" pitchFamily="18" charset="0"/>
                <a:sym typeface="Arial" panose="020B0604020202020204"/>
              </a:rPr>
              <a:t> </a:t>
            </a: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hiểu</a:t>
            </a:r>
            <a:r>
              <a:rPr lang="en-US" sz="4800" b="1" kern="0" dirty="0">
                <a:solidFill>
                  <a:srgbClr val="CD5E62"/>
                </a:solidFill>
                <a:latin typeface="Cambria" panose="02040503050406030204" pitchFamily="18" charset="0"/>
                <a:ea typeface="Cambria" panose="02040503050406030204" pitchFamily="18" charset="0"/>
                <a:sym typeface="Arial" panose="020B0604020202020204"/>
              </a:rPr>
              <a:t> </a:t>
            </a: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về</a:t>
            </a:r>
            <a:r>
              <a:rPr lang="en-US" sz="4800" b="1" kern="0" dirty="0">
                <a:solidFill>
                  <a:srgbClr val="CD5E62"/>
                </a:solidFill>
                <a:latin typeface="Cambria" panose="02040503050406030204" pitchFamily="18" charset="0"/>
                <a:ea typeface="Cambria" panose="02040503050406030204" pitchFamily="18" charset="0"/>
                <a:sym typeface="Arial" panose="020B0604020202020204"/>
              </a:rPr>
              <a:t> </a:t>
            </a: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các</a:t>
            </a:r>
            <a:r>
              <a:rPr lang="en-US" sz="4800" b="1" kern="0" dirty="0">
                <a:solidFill>
                  <a:srgbClr val="CD5E62"/>
                </a:solidFill>
                <a:latin typeface="Cambria" panose="02040503050406030204" pitchFamily="18" charset="0"/>
                <a:ea typeface="Cambria" panose="02040503050406030204" pitchFamily="18" charset="0"/>
                <a:sym typeface="Arial" panose="020B0604020202020204"/>
              </a:rPr>
              <a:t> </a:t>
            </a: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châu</a:t>
            </a:r>
            <a:r>
              <a:rPr lang="en-US" sz="4800" b="1" kern="0" dirty="0">
                <a:solidFill>
                  <a:srgbClr val="CD5E62"/>
                </a:solidFill>
                <a:latin typeface="Cambria" panose="02040503050406030204" pitchFamily="18" charset="0"/>
                <a:ea typeface="Cambria" panose="02040503050406030204" pitchFamily="18" charset="0"/>
                <a:sym typeface="Arial" panose="020B0604020202020204"/>
              </a:rPr>
              <a:t> </a:t>
            </a: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lục</a:t>
            </a:r>
            <a:r>
              <a:rPr lang="en-US" sz="4800" b="1" kern="0" dirty="0">
                <a:solidFill>
                  <a:srgbClr val="CD5E62"/>
                </a:solidFill>
                <a:latin typeface="Cambria" panose="02040503050406030204" pitchFamily="18" charset="0"/>
                <a:ea typeface="Cambria" panose="02040503050406030204" pitchFamily="18" charset="0"/>
                <a:sym typeface="Arial" panose="020B0604020202020204"/>
              </a:rPr>
              <a:t> </a:t>
            </a: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trên</a:t>
            </a:r>
            <a:r>
              <a:rPr lang="en-US" sz="4800" b="1" kern="0" dirty="0">
                <a:solidFill>
                  <a:srgbClr val="CD5E62"/>
                </a:solidFill>
                <a:latin typeface="Cambria" panose="02040503050406030204" pitchFamily="18" charset="0"/>
                <a:ea typeface="Cambria" panose="02040503050406030204" pitchFamily="18" charset="0"/>
                <a:sym typeface="Arial" panose="020B0604020202020204"/>
              </a:rPr>
              <a:t> </a:t>
            </a: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thế</a:t>
            </a:r>
            <a:r>
              <a:rPr lang="en-US" sz="4800" b="1" kern="0" dirty="0">
                <a:solidFill>
                  <a:srgbClr val="CD5E62"/>
                </a:solidFill>
                <a:latin typeface="Cambria" panose="02040503050406030204" pitchFamily="18" charset="0"/>
                <a:ea typeface="Cambria" panose="02040503050406030204" pitchFamily="18" charset="0"/>
                <a:sym typeface="Arial" panose="020B0604020202020204"/>
              </a:rPr>
              <a:t> </a:t>
            </a: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giới</a:t>
            </a:r>
            <a:endParaRPr lang="en-US" sz="4800" b="1" kern="0" dirty="0">
              <a:solidFill>
                <a:srgbClr val="CD5E62"/>
              </a:solidFill>
              <a:latin typeface="Cambria" panose="02040503050406030204" pitchFamily="18" charset="0"/>
              <a:ea typeface="Cambria" panose="02040503050406030204" pitchFamily="18" charset="0"/>
              <a:sym typeface="Arial" panose="020B0604020202020204"/>
            </a:endParaRPr>
          </a:p>
        </p:txBody>
      </p:sp>
      <p:sp>
        <p:nvSpPr>
          <p:cNvPr id="14" name="Oval 13"/>
          <p:cNvSpPr/>
          <p:nvPr/>
        </p:nvSpPr>
        <p:spPr>
          <a:xfrm>
            <a:off x="1160207" y="2252644"/>
            <a:ext cx="1057426" cy="110998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567185"/>
              </a:solidFill>
              <a:latin typeface="Arial" panose="020B0604020202020204"/>
              <a:sym typeface="Arial" panose="020B0604020202020204"/>
            </a:endParaRPr>
          </a:p>
        </p:txBody>
      </p:sp>
      <p:sp>
        <p:nvSpPr>
          <p:cNvPr id="16" name="Oval 15"/>
          <p:cNvSpPr/>
          <p:nvPr/>
        </p:nvSpPr>
        <p:spPr>
          <a:xfrm>
            <a:off x="1299226" y="2418726"/>
            <a:ext cx="798600" cy="810225"/>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265" kern="0" dirty="0">
                <a:solidFill>
                  <a:srgbClr val="567185"/>
                </a:solidFill>
                <a:latin typeface="UTM Cookies" panose="02040603050506020204" pitchFamily="18" charset="0"/>
                <a:sym typeface="Arial" panose="020B0604020202020204"/>
              </a:rPr>
              <a:t>1</a:t>
            </a:r>
            <a:endParaRPr lang="en-US" sz="4265" kern="0" dirty="0">
              <a:solidFill>
                <a:srgbClr val="567185"/>
              </a:solidFill>
              <a:latin typeface="UTM Cookies" panose="02040603050506020204" pitchFamily="18" charset="0"/>
              <a:sym typeface="Arial" panose="020B0604020202020204"/>
            </a:endParaRPr>
          </a:p>
        </p:txBody>
      </p:sp>
      <p:sp>
        <p:nvSpPr>
          <p:cNvPr id="17" name="Freeform 2"/>
          <p:cNvSpPr/>
          <p:nvPr/>
        </p:nvSpPr>
        <p:spPr>
          <a:xfrm>
            <a:off x="375910" y="4074903"/>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8"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8909">
            <a:off x="10762836" y="137776"/>
            <a:ext cx="1027863" cy="15722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4466" y="1697759"/>
            <a:ext cx="3690477" cy="5067909"/>
          </a:xfrm>
          <a:prstGeom prst="rect">
            <a:avLst/>
          </a:prstGeom>
        </p:spPr>
      </p:pic>
      <p:sp>
        <p:nvSpPr>
          <p:cNvPr id="7" name="TextBox 6"/>
          <p:cNvSpPr txBox="1"/>
          <p:nvPr/>
        </p:nvSpPr>
        <p:spPr>
          <a:xfrm>
            <a:off x="2684474" y="1112975"/>
            <a:ext cx="9124068" cy="2062296"/>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200">
              <a:buClr>
                <a:srgbClr val="000000"/>
              </a:buClr>
            </a:pPr>
            <a:r>
              <a:rPr lang="vi-VN" sz="4265"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Dựa vào thông tin trong SGK kết hợp với hiểu biết của mình, hãy kể tên các châu lục và đại dương trên thế giới.</a:t>
            </a:r>
            <a:endParaRPr lang="en-US" sz="4265"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p:cNvPicPr>
            <a:picLocks noChangeAspect="1"/>
          </p:cNvPicPr>
          <p:nvPr/>
        </p:nvPicPr>
        <p:blipFill>
          <a:blip r:embed="rId2"/>
          <a:srcRect/>
          <a:stretch>
            <a:fillRect/>
          </a:stretch>
        </p:blipFill>
        <p:spPr>
          <a:xfrm flipH="1">
            <a:off x="289012" y="1872540"/>
            <a:ext cx="2334771" cy="4693005"/>
          </a:xfrm>
          <a:prstGeom prst="rect">
            <a:avLst/>
          </a:prstGeom>
        </p:spPr>
      </p:pic>
      <p:sp>
        <p:nvSpPr>
          <p:cNvPr id="3" name="Rectangle: Rounded Corners 2"/>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6"/>
                </a:solidFill>
                <a:latin typeface="Cambria" panose="02040503050406030204" pitchFamily="18" charset="0"/>
                <a:ea typeface="Cambria" panose="02040503050406030204" pitchFamily="18" charset="0"/>
              </a:rPr>
              <a:t>Trên thế giới có 6 châu lục là</a:t>
            </a:r>
            <a:r>
              <a:rPr lang="en-US" sz="4000" b="1" dirty="0">
                <a:solidFill>
                  <a:schemeClr val="accent6"/>
                </a:solidFill>
                <a:latin typeface="Cambria" panose="02040503050406030204" pitchFamily="18" charset="0"/>
                <a:ea typeface="Cambria" panose="02040503050406030204" pitchFamily="18" charset="0"/>
              </a:rPr>
              <a:t>:</a:t>
            </a:r>
            <a:endParaRPr lang="en-US" sz="4000" dirty="0">
              <a:solidFill>
                <a:schemeClr val="accent6"/>
              </a:solidFill>
              <a:latin typeface="Cambria" panose="02040503050406030204" pitchFamily="18" charset="0"/>
              <a:ea typeface="Cambria" panose="02040503050406030204" pitchFamily="18" charset="0"/>
            </a:endParaRPr>
          </a:p>
        </p:txBody>
      </p:sp>
      <p:pic>
        <p:nvPicPr>
          <p:cNvPr id="5" name="Picture 4" descr="A map of different colors of the worl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507" y="2202426"/>
            <a:ext cx="1421463" cy="865238"/>
          </a:xfrm>
          <a:prstGeom prst="rect">
            <a:avLst/>
          </a:prstGeom>
        </p:spPr>
      </p:pic>
      <p:sp>
        <p:nvSpPr>
          <p:cNvPr id="6" name="Rectangle: Rounded Corners 5"/>
          <p:cNvSpPr/>
          <p:nvPr/>
        </p:nvSpPr>
        <p:spPr>
          <a:xfrm>
            <a:off x="8921074" y="212599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20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panose="020B0604020202020204"/>
              </a:rPr>
              <a:t>Châu Á</a:t>
            </a:r>
            <a:endParaRPr lang="en-US" sz="4800" b="1" kern="0" dirty="0">
              <a:solidFill>
                <a:srgbClr val="CD5E62"/>
              </a:solidFill>
              <a:latin typeface="Cambria" panose="02040503050406030204" pitchFamily="18" charset="0"/>
              <a:ea typeface="Cambria" panose="02040503050406030204" pitchFamily="18" charset="0"/>
              <a:sym typeface="Arial" panose="020B0604020202020204"/>
            </a:endParaRPr>
          </a:p>
        </p:txBody>
      </p:sp>
      <p:sp>
        <p:nvSpPr>
          <p:cNvPr id="8" name="Rectangle: Rounded Corners 7"/>
          <p:cNvSpPr/>
          <p:nvPr/>
        </p:nvSpPr>
        <p:spPr>
          <a:xfrm>
            <a:off x="4339241" y="2204653"/>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20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panose="020B0604020202020204"/>
              </a:rPr>
              <a:t>Châu </a:t>
            </a: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Mĩ</a:t>
            </a:r>
            <a:endParaRPr lang="en-US" sz="4800" b="1" kern="0" dirty="0">
              <a:solidFill>
                <a:srgbClr val="CD5E62"/>
              </a:solidFill>
              <a:latin typeface="Cambria" panose="02040503050406030204" pitchFamily="18" charset="0"/>
              <a:ea typeface="Cambria" panose="02040503050406030204" pitchFamily="18" charset="0"/>
              <a:sym typeface="Arial" panose="020B0604020202020204"/>
            </a:endParaRPr>
          </a:p>
        </p:txBody>
      </p:sp>
      <p:sp>
        <p:nvSpPr>
          <p:cNvPr id="9" name="Freeform 3"/>
          <p:cNvSpPr/>
          <p:nvPr/>
        </p:nvSpPr>
        <p:spPr>
          <a:xfrm>
            <a:off x="3382298" y="2104103"/>
            <a:ext cx="826890" cy="988927"/>
          </a:xfrm>
          <a:custGeom>
            <a:avLst/>
            <a:gdLst/>
            <a:ahLst/>
            <a:cxnLst/>
            <a:rect l="l" t="t" r="r" b="b"/>
            <a:pathLst>
              <a:path w="2173500" h="3024000">
                <a:moveTo>
                  <a:pt x="0" y="0"/>
                </a:moveTo>
                <a:lnTo>
                  <a:pt x="2173500" y="0"/>
                </a:lnTo>
                <a:lnTo>
                  <a:pt x="2173500" y="3024000"/>
                </a:lnTo>
                <a:lnTo>
                  <a:pt x="0" y="3024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ectangle: Rounded Corners 9"/>
          <p:cNvSpPr/>
          <p:nvPr/>
        </p:nvSpPr>
        <p:spPr>
          <a:xfrm>
            <a:off x="4565384" y="4770872"/>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20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panose="020B0604020202020204"/>
              </a:rPr>
              <a:t>Châu </a:t>
            </a:r>
            <a:r>
              <a:rPr lang="en-US" sz="4800" b="1" kern="0" dirty="0" err="1">
                <a:solidFill>
                  <a:srgbClr val="CD5E62"/>
                </a:solidFill>
                <a:latin typeface="Cambria" panose="02040503050406030204" pitchFamily="18" charset="0"/>
                <a:ea typeface="Cambria" panose="02040503050406030204" pitchFamily="18" charset="0"/>
                <a:sym typeface="Arial" panose="020B0604020202020204"/>
              </a:rPr>
              <a:t>Âu</a:t>
            </a:r>
            <a:endParaRPr lang="en-US" sz="4800" b="1" kern="0" dirty="0">
              <a:solidFill>
                <a:srgbClr val="CD5E62"/>
              </a:solidFill>
              <a:latin typeface="Cambria" panose="02040503050406030204" pitchFamily="18" charset="0"/>
              <a:ea typeface="Cambria" panose="02040503050406030204" pitchFamily="18" charset="0"/>
              <a:sym typeface="Arial" panose="020B0604020202020204"/>
            </a:endParaRPr>
          </a:p>
        </p:txBody>
      </p:sp>
      <p:sp>
        <p:nvSpPr>
          <p:cNvPr id="12" name="Freeform 2"/>
          <p:cNvSpPr/>
          <p:nvPr/>
        </p:nvSpPr>
        <p:spPr>
          <a:xfrm>
            <a:off x="3323304" y="4778478"/>
            <a:ext cx="1132745" cy="870940"/>
          </a:xfrm>
          <a:custGeom>
            <a:avLst/>
            <a:gdLst/>
            <a:ahLst/>
            <a:cxnLst/>
            <a:rect l="l" t="t" r="r" b="b"/>
            <a:pathLst>
              <a:path w="4200000" h="3024000">
                <a:moveTo>
                  <a:pt x="0" y="0"/>
                </a:moveTo>
                <a:lnTo>
                  <a:pt x="4200000" y="0"/>
                </a:lnTo>
                <a:lnTo>
                  <a:pt x="4200000" y="3024000"/>
                </a:lnTo>
                <a:lnTo>
                  <a:pt x="0" y="3024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Rectangle: Rounded Corners 15"/>
          <p:cNvSpPr/>
          <p:nvPr/>
        </p:nvSpPr>
        <p:spPr>
          <a:xfrm>
            <a:off x="4526053" y="347301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20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panose="020B0604020202020204"/>
              </a:rPr>
              <a:t>Châu Phi</a:t>
            </a:r>
            <a:endParaRPr lang="en-US" sz="4800" b="1" kern="0" dirty="0">
              <a:solidFill>
                <a:srgbClr val="CD5E62"/>
              </a:solidFill>
              <a:latin typeface="Cambria" panose="02040503050406030204" pitchFamily="18" charset="0"/>
              <a:ea typeface="Cambria" panose="02040503050406030204" pitchFamily="18" charset="0"/>
              <a:sym typeface="Arial" panose="020B0604020202020204"/>
            </a:endParaRPr>
          </a:p>
        </p:txBody>
      </p:sp>
      <p:sp>
        <p:nvSpPr>
          <p:cNvPr id="18" name="Freeform 4"/>
          <p:cNvSpPr/>
          <p:nvPr/>
        </p:nvSpPr>
        <p:spPr>
          <a:xfrm>
            <a:off x="3340885" y="3467535"/>
            <a:ext cx="1083631" cy="1025806"/>
          </a:xfrm>
          <a:custGeom>
            <a:avLst/>
            <a:gdLst/>
            <a:ahLst/>
            <a:cxnLst/>
            <a:rect l="l" t="t" r="r" b="b"/>
            <a:pathLst>
              <a:path w="2540160" h="3024000">
                <a:moveTo>
                  <a:pt x="0" y="0"/>
                </a:moveTo>
                <a:lnTo>
                  <a:pt x="2540160" y="0"/>
                </a:lnTo>
                <a:lnTo>
                  <a:pt x="254016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Rectangle: Rounded Corners 18"/>
          <p:cNvSpPr/>
          <p:nvPr/>
        </p:nvSpPr>
        <p:spPr>
          <a:xfrm>
            <a:off x="8891577" y="328620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20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panose="020B0604020202020204"/>
              </a:rPr>
              <a:t>Châu </a:t>
            </a:r>
            <a:endParaRPr lang="en-US" sz="4000" b="1" kern="0" dirty="0">
              <a:solidFill>
                <a:srgbClr val="CD5E62"/>
              </a:solidFill>
              <a:latin typeface="Cambria" panose="02040503050406030204" pitchFamily="18" charset="0"/>
              <a:ea typeface="Cambria" panose="02040503050406030204" pitchFamily="18" charset="0"/>
              <a:sym typeface="Arial" panose="020B0604020202020204"/>
            </a:endParaRPr>
          </a:p>
          <a:p>
            <a:pPr algn="ctr" defTabSz="1219200">
              <a:buClr>
                <a:srgbClr val="000000"/>
              </a:buClr>
            </a:pPr>
            <a:r>
              <a:rPr lang="en-US" sz="4000" b="1" kern="0" dirty="0" err="1">
                <a:solidFill>
                  <a:srgbClr val="CD5E62"/>
                </a:solidFill>
                <a:latin typeface="Cambria" panose="02040503050406030204" pitchFamily="18" charset="0"/>
                <a:ea typeface="Cambria" panose="02040503050406030204" pitchFamily="18" charset="0"/>
                <a:sym typeface="Arial" panose="020B0604020202020204"/>
              </a:rPr>
              <a:t>Đại</a:t>
            </a:r>
            <a:r>
              <a:rPr lang="en-US" sz="4000" b="1" kern="0" dirty="0">
                <a:solidFill>
                  <a:srgbClr val="CD5E62"/>
                </a:solidFill>
                <a:latin typeface="Cambria" panose="02040503050406030204" pitchFamily="18" charset="0"/>
                <a:ea typeface="Cambria" panose="02040503050406030204" pitchFamily="18" charset="0"/>
                <a:sym typeface="Arial" panose="020B0604020202020204"/>
              </a:rPr>
              <a:t> </a:t>
            </a:r>
            <a:r>
              <a:rPr lang="en-US" sz="4000" b="1" kern="0" dirty="0" err="1">
                <a:solidFill>
                  <a:srgbClr val="CD5E62"/>
                </a:solidFill>
                <a:latin typeface="Cambria" panose="02040503050406030204" pitchFamily="18" charset="0"/>
                <a:ea typeface="Cambria" panose="02040503050406030204" pitchFamily="18" charset="0"/>
                <a:sym typeface="Arial" panose="020B0604020202020204"/>
              </a:rPr>
              <a:t>Dương</a:t>
            </a:r>
            <a:endParaRPr lang="en-US" sz="4000" b="1" kern="0" dirty="0">
              <a:solidFill>
                <a:srgbClr val="CD5E62"/>
              </a:solidFill>
              <a:latin typeface="Cambria" panose="02040503050406030204" pitchFamily="18" charset="0"/>
              <a:ea typeface="Cambria" panose="02040503050406030204" pitchFamily="18" charset="0"/>
              <a:sym typeface="Arial" panose="020B0604020202020204"/>
            </a:endParaRPr>
          </a:p>
        </p:txBody>
      </p:sp>
      <p:sp>
        <p:nvSpPr>
          <p:cNvPr id="21" name="Freeform 5"/>
          <p:cNvSpPr/>
          <p:nvPr/>
        </p:nvSpPr>
        <p:spPr>
          <a:xfrm>
            <a:off x="7885471" y="3460955"/>
            <a:ext cx="892423" cy="784891"/>
          </a:xfrm>
          <a:custGeom>
            <a:avLst/>
            <a:gdLst/>
            <a:ahLst/>
            <a:cxnLst/>
            <a:rect l="l" t="t" r="r" b="b"/>
            <a:pathLst>
              <a:path w="1915505" h="1759871">
                <a:moveTo>
                  <a:pt x="0" y="0"/>
                </a:moveTo>
                <a:lnTo>
                  <a:pt x="1915505" y="0"/>
                </a:lnTo>
                <a:lnTo>
                  <a:pt x="1915505" y="1759870"/>
                </a:lnTo>
                <a:lnTo>
                  <a:pt x="0" y="17598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Rectangle: Rounded Corners 22"/>
          <p:cNvSpPr/>
          <p:nvPr/>
        </p:nvSpPr>
        <p:spPr>
          <a:xfrm>
            <a:off x="8842416" y="472171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20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panose="020B0604020202020204"/>
              </a:rPr>
              <a:t>Châu </a:t>
            </a:r>
            <a:endParaRPr lang="en-US" sz="4000" b="1" kern="0" dirty="0">
              <a:solidFill>
                <a:srgbClr val="CD5E62"/>
              </a:solidFill>
              <a:latin typeface="Cambria" panose="02040503050406030204" pitchFamily="18" charset="0"/>
              <a:ea typeface="Cambria" panose="02040503050406030204" pitchFamily="18" charset="0"/>
              <a:sym typeface="Arial" panose="020B0604020202020204"/>
            </a:endParaRPr>
          </a:p>
          <a:p>
            <a:pPr algn="ctr" defTabSz="121920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panose="020B0604020202020204"/>
              </a:rPr>
              <a:t>Nam </a:t>
            </a:r>
            <a:r>
              <a:rPr lang="en-US" sz="4000" b="1" kern="0" dirty="0" err="1">
                <a:solidFill>
                  <a:srgbClr val="CD5E62"/>
                </a:solidFill>
                <a:latin typeface="Cambria" panose="02040503050406030204" pitchFamily="18" charset="0"/>
                <a:ea typeface="Cambria" panose="02040503050406030204" pitchFamily="18" charset="0"/>
                <a:sym typeface="Arial" panose="020B0604020202020204"/>
              </a:rPr>
              <a:t>Cực</a:t>
            </a:r>
            <a:endParaRPr lang="en-US" sz="4000" b="1" kern="0" dirty="0">
              <a:solidFill>
                <a:srgbClr val="CD5E62"/>
              </a:solidFill>
              <a:latin typeface="Cambria" panose="02040503050406030204" pitchFamily="18" charset="0"/>
              <a:ea typeface="Cambria" panose="02040503050406030204" pitchFamily="18" charset="0"/>
              <a:sym typeface="Arial" panose="020B0604020202020204"/>
            </a:endParaRPr>
          </a:p>
        </p:txBody>
      </p:sp>
      <p:pic>
        <p:nvPicPr>
          <p:cNvPr id="2050" name="Picture 2" descr="Hình ảnh Nam Cực PNG, Vector, PSD, và biểu tượng để tải về miễn phí |  pngtre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0947" y="4827639"/>
            <a:ext cx="1125794" cy="1125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par>
                                <p:cTn id="43" presetID="14" presetClass="entr" presetSubtype="1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randombar(horizontal)">
                                      <p:cBhvr>
                                        <p:cTn id="6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0" grpId="0" animBg="1"/>
      <p:bldP spid="12" grpId="0" animBg="1"/>
      <p:bldP spid="16" grpId="0" animBg="1"/>
      <p:bldP spid="18" grpId="0" animBg="1"/>
      <p:bldP spid="19" grpId="0" animBg="1"/>
      <p:bldP spid="21" grpId="0" animBg="1"/>
      <p:bldP spid="23" grpId="0" animBg="1"/>
    </p:bldLst>
  </p:timing>
</p:sld>
</file>

<file path=ppt/tags/tag1.xml><?xml version="1.0" encoding="utf-8"?>
<p:tagLst xmlns:p="http://schemas.openxmlformats.org/presentationml/2006/main">
  <p:tag name="FILL" val="a1"/>
</p:tagLst>
</file>

<file path=ppt/tags/tag2.xml><?xml version="1.0" encoding="utf-8"?>
<p:tagLst xmlns:p="http://schemas.openxmlformats.org/presentationml/2006/main">
  <p:tag name="FILL" val="a1"/>
</p:tagLst>
</file>

<file path=ppt/theme/theme1.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2899</Words>
  <Application>WPS Slides</Application>
  <PresentationFormat>Widescreen</PresentationFormat>
  <Paragraphs>161</Paragraphs>
  <Slides>26</Slides>
  <Notes>16</Notes>
  <HiddenSlides>0</HiddenSlides>
  <MMClips>5</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26</vt:i4>
      </vt:variant>
    </vt:vector>
  </HeadingPairs>
  <TitlesOfParts>
    <vt:vector size="45" baseType="lpstr">
      <vt:lpstr>Arial</vt:lpstr>
      <vt:lpstr>SimSun</vt:lpstr>
      <vt:lpstr>Wingdings</vt:lpstr>
      <vt:lpstr>Arial</vt:lpstr>
      <vt:lpstr>Montserrat Medium</vt:lpstr>
      <vt:lpstr>Segoe Print</vt:lpstr>
      <vt:lpstr>Darker Grotesque SemiBold</vt:lpstr>
      <vt:lpstr>Bebas Neue</vt:lpstr>
      <vt:lpstr>Lilita One</vt:lpstr>
      <vt:lpstr>Microsoft YaHei</vt:lpstr>
      <vt:lpstr>Cambria</vt:lpstr>
      <vt:lpstr>Times New Roman</vt:lpstr>
      <vt:lpstr>UTM Cookies</vt:lpstr>
      <vt:lpstr>Arial Unicode MS</vt:lpstr>
      <vt:lpstr>Calibri</vt:lpstr>
      <vt:lpstr>Calibri</vt:lpstr>
      <vt:lpstr>字魂59号-创粗黑</vt:lpstr>
      <vt:lpstr>Welcome Winter! by Slidesgo</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dc:title>
  <dc:creator>Thao Tran</dc:creator>
  <cp:lastModifiedBy>Hhao Bkrong</cp:lastModifiedBy>
  <cp:revision>48</cp:revision>
  <dcterms:created xsi:type="dcterms:W3CDTF">2024-07-20T01:34:00Z</dcterms:created>
  <dcterms:modified xsi:type="dcterms:W3CDTF">2025-05-06T13:23:00Z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AA25E1AA40FA4359B55343089381AC35_12</vt:lpwstr>
  </property>
  <property fmtid="{D5CDD505-2E9C-101B-9397-08002B2CF9AE}" pid="3" name="KSOProductBuildVer">
    <vt:lpwstr>1033-12.2.0.20795</vt:lpwstr>
  </property>
</Properties>
</file>