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7"/>
  </p:notesMasterIdLst>
  <p:sldIdLst>
    <p:sldId id="260" r:id="rId5"/>
    <p:sldId id="261" r:id="rId6"/>
    <p:sldId id="265" r:id="rId8"/>
    <p:sldId id="337" r:id="rId9"/>
    <p:sldId id="338" r:id="rId10"/>
    <p:sldId id="339" r:id="rId11"/>
    <p:sldId id="352" r:id="rId12"/>
    <p:sldId id="257" r:id="rId13"/>
    <p:sldId id="259" r:id="rId14"/>
    <p:sldId id="287" r:id="rId15"/>
    <p:sldId id="336" r:id="rId16"/>
    <p:sldId id="323" r:id="rId17"/>
    <p:sldId id="324" r:id="rId18"/>
    <p:sldId id="325" r:id="rId19"/>
    <p:sldId id="326" r:id="rId20"/>
    <p:sldId id="327" r:id="rId21"/>
    <p:sldId id="340" r:id="rId22"/>
    <p:sldId id="341" r:id="rId23"/>
    <p:sldId id="346" r:id="rId24"/>
    <p:sldId id="347" r:id="rId25"/>
    <p:sldId id="348" r:id="rId26"/>
    <p:sldId id="349" r:id="rId27"/>
    <p:sldId id="350" r:id="rId28"/>
    <p:sldId id="351" r:id="rId29"/>
    <p:sldId id="316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3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6" Type="http://schemas.openxmlformats.org/officeDocument/2006/relationships/slideLayout" Target="../slideLayouts/slideLayout19.xml"/><Relationship Id="rId15" Type="http://schemas.openxmlformats.org/officeDocument/2006/relationships/image" Target="../media/image33.GIF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45.wdp"/><Relationship Id="rId8" Type="http://schemas.openxmlformats.org/officeDocument/2006/relationships/image" Target="../media/image44.png"/><Relationship Id="rId7" Type="http://schemas.microsoft.com/office/2007/relationships/hdphoto" Target="../media/image43.wdp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45.wdp"/><Relationship Id="rId8" Type="http://schemas.openxmlformats.org/officeDocument/2006/relationships/image" Target="../media/image44.png"/><Relationship Id="rId7" Type="http://schemas.microsoft.com/office/2007/relationships/hdphoto" Target="../media/image43.wdp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60.png"/><Relationship Id="rId2" Type="http://schemas.microsoft.com/office/2007/relationships/hdphoto" Target="../media/image59.wdp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66.wdp"/><Relationship Id="rId8" Type="http://schemas.openxmlformats.org/officeDocument/2006/relationships/image" Target="../media/image65.png"/><Relationship Id="rId7" Type="http://schemas.openxmlformats.org/officeDocument/2006/relationships/slide" Target="slide21.xml"/><Relationship Id="rId6" Type="http://schemas.microsoft.com/office/2007/relationships/hdphoto" Target="../media/image64.wdp"/><Relationship Id="rId5" Type="http://schemas.openxmlformats.org/officeDocument/2006/relationships/image" Target="../media/image63.png"/><Relationship Id="rId4" Type="http://schemas.openxmlformats.org/officeDocument/2006/relationships/slide" Target="slide23.xml"/><Relationship Id="rId35" Type="http://schemas.openxmlformats.org/officeDocument/2006/relationships/notesSlide" Target="../notesSlides/notesSlide7.xml"/><Relationship Id="rId34" Type="http://schemas.openxmlformats.org/officeDocument/2006/relationships/slideLayout" Target="../slideLayouts/slideLayout25.xml"/><Relationship Id="rId33" Type="http://schemas.openxmlformats.org/officeDocument/2006/relationships/image" Target="../media/image89.png"/><Relationship Id="rId32" Type="http://schemas.openxmlformats.org/officeDocument/2006/relationships/image" Target="../media/image88.png"/><Relationship Id="rId31" Type="http://schemas.openxmlformats.org/officeDocument/2006/relationships/image" Target="../media/image87.png"/><Relationship Id="rId30" Type="http://schemas.openxmlformats.org/officeDocument/2006/relationships/image" Target="../media/image86.png"/><Relationship Id="rId3" Type="http://schemas.microsoft.com/office/2007/relationships/hdphoto" Target="../media/image62.wdp"/><Relationship Id="rId29" Type="http://schemas.openxmlformats.org/officeDocument/2006/relationships/image" Target="../media/image85.png"/><Relationship Id="rId28" Type="http://schemas.openxmlformats.org/officeDocument/2006/relationships/image" Target="../media/image84.png"/><Relationship Id="rId27" Type="http://schemas.openxmlformats.org/officeDocument/2006/relationships/image" Target="../media/image83.png"/><Relationship Id="rId26" Type="http://schemas.openxmlformats.org/officeDocument/2006/relationships/image" Target="../media/image82.png"/><Relationship Id="rId25" Type="http://schemas.openxmlformats.org/officeDocument/2006/relationships/image" Target="../media/image81.png"/><Relationship Id="rId24" Type="http://schemas.microsoft.com/office/2007/relationships/hdphoto" Target="../media/image80.wdp"/><Relationship Id="rId23" Type="http://schemas.openxmlformats.org/officeDocument/2006/relationships/image" Target="../media/image79.png"/><Relationship Id="rId22" Type="http://schemas.openxmlformats.org/officeDocument/2006/relationships/image" Target="../media/image78.png"/><Relationship Id="rId21" Type="http://schemas.openxmlformats.org/officeDocument/2006/relationships/image" Target="../media/image77.png"/><Relationship Id="rId20" Type="http://schemas.microsoft.com/office/2007/relationships/hdphoto" Target="../media/image76.wdp"/><Relationship Id="rId2" Type="http://schemas.openxmlformats.org/officeDocument/2006/relationships/image" Target="../media/image61.png"/><Relationship Id="rId19" Type="http://schemas.openxmlformats.org/officeDocument/2006/relationships/image" Target="../media/image75.png"/><Relationship Id="rId18" Type="http://schemas.microsoft.com/office/2007/relationships/hdphoto" Target="../media/image74.wdp"/><Relationship Id="rId17" Type="http://schemas.openxmlformats.org/officeDocument/2006/relationships/image" Target="../media/image73.png"/><Relationship Id="rId16" Type="http://schemas.microsoft.com/office/2007/relationships/hdphoto" Target="../media/image72.wdp"/><Relationship Id="rId15" Type="http://schemas.openxmlformats.org/officeDocument/2006/relationships/image" Target="../media/image71.png"/><Relationship Id="rId14" Type="http://schemas.microsoft.com/office/2007/relationships/hdphoto" Target="../media/image70.wdp"/><Relationship Id="rId13" Type="http://schemas.openxmlformats.org/officeDocument/2006/relationships/image" Target="../media/image69.png"/><Relationship Id="rId12" Type="http://schemas.microsoft.com/office/2007/relationships/hdphoto" Target="../media/image68.wdp"/><Relationship Id="rId11" Type="http://schemas.openxmlformats.org/officeDocument/2006/relationships/image" Target="../media/image67.png"/><Relationship Id="rId10" Type="http://schemas.openxmlformats.org/officeDocument/2006/relationships/slide" Target="slide24.xml"/><Relationship Id="rId1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microsoft.com/office/2007/relationships/hdphoto" Target="../media/image95.wdp"/><Relationship Id="rId7" Type="http://schemas.openxmlformats.org/officeDocument/2006/relationships/image" Target="../media/image94.png"/><Relationship Id="rId6" Type="http://schemas.microsoft.com/office/2007/relationships/hdphoto" Target="../media/image93.wdp"/><Relationship Id="rId5" Type="http://schemas.openxmlformats.org/officeDocument/2006/relationships/image" Target="../media/image92.png"/><Relationship Id="rId4" Type="http://schemas.microsoft.com/office/2007/relationships/hdphoto" Target="../media/image91.wdp"/><Relationship Id="rId3" Type="http://schemas.openxmlformats.org/officeDocument/2006/relationships/image" Target="../media/image90.png"/><Relationship Id="rId28" Type="http://schemas.openxmlformats.org/officeDocument/2006/relationships/notesSlide" Target="../notesSlides/notesSlide8.xml"/><Relationship Id="rId27" Type="http://schemas.openxmlformats.org/officeDocument/2006/relationships/slideLayout" Target="../slideLayouts/slideLayout25.xml"/><Relationship Id="rId26" Type="http://schemas.openxmlformats.org/officeDocument/2006/relationships/audio" Target="../media/audio4.wav"/><Relationship Id="rId25" Type="http://schemas.openxmlformats.org/officeDocument/2006/relationships/audio" Target="../media/audio3.wav"/><Relationship Id="rId24" Type="http://schemas.openxmlformats.org/officeDocument/2006/relationships/image" Target="../media/image111.png"/><Relationship Id="rId23" Type="http://schemas.openxmlformats.org/officeDocument/2006/relationships/image" Target="../media/image110.png"/><Relationship Id="rId22" Type="http://schemas.openxmlformats.org/officeDocument/2006/relationships/image" Target="../media/image109.png"/><Relationship Id="rId21" Type="http://schemas.openxmlformats.org/officeDocument/2006/relationships/image" Target="../media/image108.png"/><Relationship Id="rId20" Type="http://schemas.openxmlformats.org/officeDocument/2006/relationships/image" Target="../media/image107.png"/><Relationship Id="rId2" Type="http://schemas.openxmlformats.org/officeDocument/2006/relationships/slide" Target="slide20.xml"/><Relationship Id="rId19" Type="http://schemas.microsoft.com/office/2007/relationships/hdphoto" Target="../media/image106.wdp"/><Relationship Id="rId18" Type="http://schemas.openxmlformats.org/officeDocument/2006/relationships/image" Target="../media/image105.png"/><Relationship Id="rId17" Type="http://schemas.microsoft.com/office/2007/relationships/hdphoto" Target="../media/image104.wdp"/><Relationship Id="rId16" Type="http://schemas.openxmlformats.org/officeDocument/2006/relationships/image" Target="../media/image103.png"/><Relationship Id="rId15" Type="http://schemas.microsoft.com/office/2007/relationships/hdphoto" Target="../media/image102.wdp"/><Relationship Id="rId14" Type="http://schemas.openxmlformats.org/officeDocument/2006/relationships/image" Target="../media/image101.png"/><Relationship Id="rId13" Type="http://schemas.openxmlformats.org/officeDocument/2006/relationships/image" Target="../media/image100.png"/><Relationship Id="rId12" Type="http://schemas.microsoft.com/office/2007/relationships/hdphoto" Target="../media/image99.wdp"/><Relationship Id="rId11" Type="http://schemas.openxmlformats.org/officeDocument/2006/relationships/image" Target="../media/image98.png"/><Relationship Id="rId10" Type="http://schemas.microsoft.com/office/2007/relationships/hdphoto" Target="../media/image97.wdp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microsoft.com/office/2007/relationships/hdphoto" Target="../media/image99.wdp"/><Relationship Id="rId6" Type="http://schemas.openxmlformats.org/officeDocument/2006/relationships/image" Target="../media/image98.png"/><Relationship Id="rId5" Type="http://schemas.microsoft.com/office/2007/relationships/hdphoto" Target="../media/image95.wdp"/><Relationship Id="rId4" Type="http://schemas.openxmlformats.org/officeDocument/2006/relationships/image" Target="../media/image94.png"/><Relationship Id="rId31" Type="http://schemas.openxmlformats.org/officeDocument/2006/relationships/notesSlide" Target="../notesSlides/notesSlide9.xml"/><Relationship Id="rId30" Type="http://schemas.openxmlformats.org/officeDocument/2006/relationships/slideLayout" Target="../slideLayouts/slideLayout25.xml"/><Relationship Id="rId3" Type="http://schemas.microsoft.com/office/2007/relationships/hdphoto" Target="../media/image93.wdp"/><Relationship Id="rId29" Type="http://schemas.openxmlformats.org/officeDocument/2006/relationships/audio" Target="../media/audio3.wav"/><Relationship Id="rId28" Type="http://schemas.openxmlformats.org/officeDocument/2006/relationships/audio" Target="../media/audio4.wav"/><Relationship Id="rId27" Type="http://schemas.openxmlformats.org/officeDocument/2006/relationships/image" Target="../media/image117.png"/><Relationship Id="rId26" Type="http://schemas.openxmlformats.org/officeDocument/2006/relationships/image" Target="../media/image116.png"/><Relationship Id="rId25" Type="http://schemas.openxmlformats.org/officeDocument/2006/relationships/image" Target="../media/image115.png"/><Relationship Id="rId24" Type="http://schemas.openxmlformats.org/officeDocument/2006/relationships/image" Target="../media/image114.png"/><Relationship Id="rId23" Type="http://schemas.microsoft.com/office/2007/relationships/hdphoto" Target="../media/image113.wdp"/><Relationship Id="rId22" Type="http://schemas.openxmlformats.org/officeDocument/2006/relationships/image" Target="../media/image112.png"/><Relationship Id="rId21" Type="http://schemas.openxmlformats.org/officeDocument/2006/relationships/slide" Target="slide20.xml"/><Relationship Id="rId20" Type="http://schemas.openxmlformats.org/officeDocument/2006/relationships/image" Target="../media/image96.png"/><Relationship Id="rId2" Type="http://schemas.openxmlformats.org/officeDocument/2006/relationships/image" Target="../media/image92.png"/><Relationship Id="rId19" Type="http://schemas.openxmlformats.org/officeDocument/2006/relationships/image" Target="../media/image110.png"/><Relationship Id="rId18" Type="http://schemas.openxmlformats.org/officeDocument/2006/relationships/image" Target="../media/image109.png"/><Relationship Id="rId17" Type="http://schemas.microsoft.com/office/2007/relationships/hdphoto" Target="../media/image97.wdp"/><Relationship Id="rId16" Type="http://schemas.openxmlformats.org/officeDocument/2006/relationships/image" Target="../media/image108.png"/><Relationship Id="rId15" Type="http://schemas.openxmlformats.org/officeDocument/2006/relationships/image" Target="../media/image107.png"/><Relationship Id="rId14" Type="http://schemas.microsoft.com/office/2007/relationships/hdphoto" Target="../media/image106.wdp"/><Relationship Id="rId13" Type="http://schemas.openxmlformats.org/officeDocument/2006/relationships/image" Target="../media/image105.png"/><Relationship Id="rId12" Type="http://schemas.microsoft.com/office/2007/relationships/hdphoto" Target="../media/image104.wdp"/><Relationship Id="rId11" Type="http://schemas.openxmlformats.org/officeDocument/2006/relationships/image" Target="../media/image103.png"/><Relationship Id="rId10" Type="http://schemas.microsoft.com/office/2007/relationships/hdphoto" Target="../media/image102.wdp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microsoft.com/office/2007/relationships/hdphoto" Target="../media/image99.wdp"/><Relationship Id="rId6" Type="http://schemas.openxmlformats.org/officeDocument/2006/relationships/image" Target="../media/image98.png"/><Relationship Id="rId5" Type="http://schemas.microsoft.com/office/2007/relationships/hdphoto" Target="../media/image95.wdp"/><Relationship Id="rId4" Type="http://schemas.openxmlformats.org/officeDocument/2006/relationships/image" Target="../media/image94.png"/><Relationship Id="rId31" Type="http://schemas.openxmlformats.org/officeDocument/2006/relationships/notesSlide" Target="../notesSlides/notesSlide10.xml"/><Relationship Id="rId30" Type="http://schemas.openxmlformats.org/officeDocument/2006/relationships/slideLayout" Target="../slideLayouts/slideLayout25.xml"/><Relationship Id="rId3" Type="http://schemas.microsoft.com/office/2007/relationships/hdphoto" Target="../media/image93.wdp"/><Relationship Id="rId29" Type="http://schemas.openxmlformats.org/officeDocument/2006/relationships/audio" Target="../media/audio4.wav"/><Relationship Id="rId28" Type="http://schemas.openxmlformats.org/officeDocument/2006/relationships/audio" Target="../media/audio3.wav"/><Relationship Id="rId27" Type="http://schemas.openxmlformats.org/officeDocument/2006/relationships/image" Target="../media/image123.png"/><Relationship Id="rId26" Type="http://schemas.openxmlformats.org/officeDocument/2006/relationships/image" Target="../media/image122.png"/><Relationship Id="rId25" Type="http://schemas.openxmlformats.org/officeDocument/2006/relationships/image" Target="../media/image121.png"/><Relationship Id="rId24" Type="http://schemas.openxmlformats.org/officeDocument/2006/relationships/image" Target="../media/image120.png"/><Relationship Id="rId23" Type="http://schemas.microsoft.com/office/2007/relationships/hdphoto" Target="../media/image119.wdp"/><Relationship Id="rId22" Type="http://schemas.openxmlformats.org/officeDocument/2006/relationships/image" Target="../media/image118.png"/><Relationship Id="rId21" Type="http://schemas.openxmlformats.org/officeDocument/2006/relationships/slide" Target="slide20.xml"/><Relationship Id="rId20" Type="http://schemas.openxmlformats.org/officeDocument/2006/relationships/image" Target="../media/image96.png"/><Relationship Id="rId2" Type="http://schemas.openxmlformats.org/officeDocument/2006/relationships/image" Target="../media/image92.png"/><Relationship Id="rId19" Type="http://schemas.openxmlformats.org/officeDocument/2006/relationships/image" Target="../media/image110.png"/><Relationship Id="rId18" Type="http://schemas.openxmlformats.org/officeDocument/2006/relationships/image" Target="../media/image109.png"/><Relationship Id="rId17" Type="http://schemas.microsoft.com/office/2007/relationships/hdphoto" Target="../media/image97.wdp"/><Relationship Id="rId16" Type="http://schemas.openxmlformats.org/officeDocument/2006/relationships/image" Target="../media/image108.png"/><Relationship Id="rId15" Type="http://schemas.openxmlformats.org/officeDocument/2006/relationships/image" Target="../media/image107.png"/><Relationship Id="rId14" Type="http://schemas.microsoft.com/office/2007/relationships/hdphoto" Target="../media/image106.wdp"/><Relationship Id="rId13" Type="http://schemas.openxmlformats.org/officeDocument/2006/relationships/image" Target="../media/image105.png"/><Relationship Id="rId12" Type="http://schemas.microsoft.com/office/2007/relationships/hdphoto" Target="../media/image104.wdp"/><Relationship Id="rId11" Type="http://schemas.openxmlformats.org/officeDocument/2006/relationships/image" Target="../media/image103.png"/><Relationship Id="rId10" Type="http://schemas.microsoft.com/office/2007/relationships/hdphoto" Target="../media/image102.wdp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microsoft.com/office/2007/relationships/hdphoto" Target="../media/image102.wdp"/><Relationship Id="rId7" Type="http://schemas.openxmlformats.org/officeDocument/2006/relationships/image" Target="../media/image101.png"/><Relationship Id="rId6" Type="http://schemas.openxmlformats.org/officeDocument/2006/relationships/image" Target="../media/image124.png"/><Relationship Id="rId5" Type="http://schemas.microsoft.com/office/2007/relationships/hdphoto" Target="../media/image95.wdp"/><Relationship Id="rId4" Type="http://schemas.openxmlformats.org/officeDocument/2006/relationships/image" Target="../media/image100.png"/><Relationship Id="rId3" Type="http://schemas.microsoft.com/office/2007/relationships/hdphoto" Target="../media/image99.wdp"/><Relationship Id="rId26" Type="http://schemas.openxmlformats.org/officeDocument/2006/relationships/notesSlide" Target="../notesSlides/notesSlide11.xml"/><Relationship Id="rId25" Type="http://schemas.openxmlformats.org/officeDocument/2006/relationships/slideLayout" Target="../slideLayouts/slideLayout25.xml"/><Relationship Id="rId24" Type="http://schemas.openxmlformats.org/officeDocument/2006/relationships/audio" Target="../media/audio4.wav"/><Relationship Id="rId23" Type="http://schemas.openxmlformats.org/officeDocument/2006/relationships/audio" Target="../media/audio3.wav"/><Relationship Id="rId22" Type="http://schemas.microsoft.com/office/2007/relationships/hdphoto" Target="../media/image128.wdp"/><Relationship Id="rId21" Type="http://schemas.openxmlformats.org/officeDocument/2006/relationships/image" Target="../media/image127.png"/><Relationship Id="rId20" Type="http://schemas.openxmlformats.org/officeDocument/2006/relationships/slide" Target="slide20.xml"/><Relationship Id="rId2" Type="http://schemas.openxmlformats.org/officeDocument/2006/relationships/image" Target="../media/image98.png"/><Relationship Id="rId19" Type="http://schemas.openxmlformats.org/officeDocument/2006/relationships/image" Target="../media/image96.png"/><Relationship Id="rId18" Type="http://schemas.openxmlformats.org/officeDocument/2006/relationships/image" Target="../media/image110.png"/><Relationship Id="rId17" Type="http://schemas.microsoft.com/office/2007/relationships/hdphoto" Target="../media/image97.wdp"/><Relationship Id="rId16" Type="http://schemas.openxmlformats.org/officeDocument/2006/relationships/image" Target="../media/image108.png"/><Relationship Id="rId15" Type="http://schemas.openxmlformats.org/officeDocument/2006/relationships/image" Target="../media/image126.png"/><Relationship Id="rId14" Type="http://schemas.openxmlformats.org/officeDocument/2006/relationships/image" Target="../media/image107.png"/><Relationship Id="rId13" Type="http://schemas.microsoft.com/office/2007/relationships/hdphoto" Target="../media/image106.wdp"/><Relationship Id="rId12" Type="http://schemas.openxmlformats.org/officeDocument/2006/relationships/image" Target="../media/image105.png"/><Relationship Id="rId11" Type="http://schemas.openxmlformats.org/officeDocument/2006/relationships/image" Target="../media/image125.png"/><Relationship Id="rId10" Type="http://schemas.microsoft.com/office/2007/relationships/hdphoto" Target="../media/image104.wdp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image" Target="../media/image137.GIF"/><Relationship Id="rId4" Type="http://schemas.microsoft.com/office/2007/relationships/hdphoto" Target="../media/image136.wdp"/><Relationship Id="rId3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3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peech Bubble: Rectangle with Corners Rounded 12"/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Speech Bubble: Rectangle with Corners Rounded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 rotWithShape="1">
                <a:blip r:embed="rId7"/>
                <a:stretch>
                  <a:fillRect l="-373" t="-761" r="-349" b="-13231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>
            <a:fillRect/>
          </a:stretch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>
            <a:fillRect/>
          </a:stretch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 rotWithShape="1">
                <a:blip r:embed="rId2"/>
                <a:stretch>
                  <a:fillRect l="-1" t="-7" r="5" b="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 rotWithShape="1">
                <a:blip r:embed="rId3"/>
                <a:stretch>
                  <a:fillRect t="-22" r="2" b="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  <a:endParaRPr lang="vi-VN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/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/>
                    <a:gridCol w="3150729"/>
                    <a:gridCol w="4478521"/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/>
                    <a:gridCol w="3150729"/>
                    <a:gridCol w="4478521"/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230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 rotWithShape="1">
                <a:blip r:embed="rId3"/>
                <a:stretch>
                  <a:fillRect l="-16" t="-11176" r="24" b="-11209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 rotWithShape="1">
                <a:blip r:embed="rId4"/>
                <a:stretch>
                  <a:fillRect l="-31" t="-11438" r="39" b="-11291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 rotWithShape="1">
                <a:blip r:embed="rId5"/>
                <a:stretch>
                  <a:fillRect l="-39" t="-6323" r="47" b="-6454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/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 rotWithShape="1">
                <a:blip r:embed="rId2"/>
                <a:stretch>
                  <a:fillRect l="-3" t="-3" r="2" b="-24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 rotWithShape="1">
                <a:blip r:embed="rId4"/>
                <a:stretch>
                  <a:fillRect l="-24" t="-91" r="32" b="13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 rotWithShape="1">
                <a:blip r:embed="rId5"/>
                <a:stretch>
                  <a:fillRect l="-31" t="-65" r="39" b="78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 rotWithShape="1">
                <a:blip r:embed="rId6"/>
                <a:stretch>
                  <a:fillRect l="-24" t="-78" r="31" b="91"/>
                </a:stretch>
              </a:blip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/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/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/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>
            <a:fillRect/>
          </a:stretch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>
            <a:fillRect/>
          </a:stretch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/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/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US" sz="6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>
              <a:fillRect/>
            </a:stretch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>
            <a:fillRect/>
          </a:stretch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>
            <a:fillRect/>
          </a:stretch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>
            <a:fillRect/>
          </a:stretch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>
            <a:fillRect/>
          </a:stretch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>
              <a:fillRect/>
            </a:stretch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7"/>
            <a:srcRect r="22878" b="45038"/>
            <a:stretch>
              <a:fillRect/>
            </a:stretch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>
                <a:fillRect/>
              </a:stretch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1"/>
            <a:srcRect r="12702" b="35683"/>
            <a:stretch>
              <a:fillRect/>
            </a:stretch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8"/>
          <a:srcRect r="19571" b="30212"/>
          <a:stretch>
            <a:fillRect/>
          </a:stretch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1"/>
          <a:srcRect r="5430" b="44275"/>
          <a:stretch>
            <a:fillRect/>
          </a:stretch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1"/>
            <a:srcRect r="5430" b="44275"/>
            <a:stretch>
              <a:fillRect/>
            </a:stretch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>
            <a:fillRect/>
          </a:stretch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>
              <a:fillRect/>
            </a:stretch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>
              <a:fillRect/>
            </a:stretch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 rotWithShape="1">
                <a:blip r:embed="rId24"/>
                <a:stretch>
                  <a:fillRect t="-2" b="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>
            <a:fillRect/>
          </a:stretch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 rotWithShape="1">
                <a:blip r:embed="rId24"/>
                <a:stretch>
                  <a:fillRect l="-12" t="-5" r="38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 rotWithShape="1">
                <a:blip r:embed="rId25"/>
                <a:stretch>
                  <a:fillRect l="-4" t="-40" r="23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 rotWithShape="1">
                <a:blip r:embed="rId26"/>
                <a:stretch>
                  <a:fillRect l="-11" t="-31" r="6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 rotWithShape="1">
                <a:blip r:embed="rId27"/>
                <a:stretch>
                  <a:fillRect l="-1" t="-47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>
            <a:fillRect/>
          </a:stretch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 rotWithShape="1">
                <a:blip r:embed="rId24"/>
                <a:stretch>
                  <a:fillRect l="-39" t="-27" r="4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 rotWithShape="1">
                <a:blip r:embed="rId25"/>
                <a:stretch>
                  <a:fillRect l="-4" t="-2" r="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 rotWithShape="1">
                <a:blip r:embed="rId26"/>
                <a:stretch>
                  <a:fillRect l="-29" t="-11" r="1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 rotWithShape="1">
                <a:blip r:embed="rId27"/>
                <a:stretch>
                  <a:fillRect l="-10" t="-4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>
            <a:fillRect/>
          </a:stretch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>
            <a:fillRect/>
          </a:stretch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/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>
            <a:fillRect/>
          </a:stretch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>
            <a:fillRect/>
          </a:stretch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/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/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  <a:endParaRPr lang="en-US" sz="10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6" name="Hình ảnh 4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>
            <a:fillRect/>
          </a:stretch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>
            <a:fillRect/>
          </a:stretch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/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/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>
          <p:sp>
            <p:nvSpPr>
              <p:cNvPr id="5" name="Hình chữ nhật: Góc Trò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 rotWithShape="1">
                <a:blip r:embed="rId2"/>
                <a:stretch>
                  <a:fillRect l="-472" t="-1117" r="-444" b="-1086"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>
            <a:fillRect/>
          </a:stretch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 rotWithShape="1">
                <a:blip r:embed="rId2"/>
                <a:stretch>
                  <a:fillRect l="-4" t="-31" r="4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/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 rotWithShape="1">
                <a:blip r:embed="rId3"/>
                <a:stretch>
                  <a:fillRect l="-470" t="-1096" r="-446" b="-1071"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>
            <a:fillRect/>
          </a:stretch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 rotWithShape="1">
                <a:blip r:embed="rId2"/>
                <a:stretch>
                  <a:fillRect l="-4" t="-30" r="4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/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 rotWithShape="1">
                <a:blip r:embed="rId3"/>
                <a:stretch>
                  <a:fillRect l="-470" t="-1096" r="-446" b="-1071"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>
            <a:fillRect/>
          </a:stretch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 rotWithShape="1">
                <a:blip r:embed="rId2"/>
                <a:stretch>
                  <a:fillRect l="-4" t="-31" r="4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/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 rotWithShape="1">
                <a:blip r:embed="rId3"/>
                <a:stretch>
                  <a:fillRect l="-470" t="-1096" r="-446" b="-1071"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17875" y="664210"/>
            <a:ext cx="7260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13 tháng 01 năm 2025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/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/>
            <p:cNvSpPr txBox="1"/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/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  <a:endParaRPr lang="en-US" sz="700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31" name="TextBox 67"/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  <a:endParaRPr lang="en-US" sz="7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/>
            <p:cNvSpPr txBox="1"/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/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  <a:endParaRPr lang="en-US" sz="700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35" name="TextBox 67"/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  <a:endParaRPr lang="en-US" sz="7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3102</Words>
  <Application>WPS Slides</Application>
  <PresentationFormat>Widescreen</PresentationFormat>
  <Paragraphs>174</Paragraphs>
  <Slides>26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5" baseType="lpstr">
      <vt:lpstr>Arial</vt:lpstr>
      <vt:lpstr>SimSun</vt:lpstr>
      <vt:lpstr>Wingdings</vt:lpstr>
      <vt:lpstr>Calibri</vt:lpstr>
      <vt:lpstr>Cambria Math</vt:lpstr>
      <vt:lpstr>Amasis MT Pro</vt:lpstr>
      <vt:lpstr>Aptos</vt:lpstr>
      <vt:lpstr>Cambria</vt:lpstr>
      <vt:lpstr>Calibri</vt:lpstr>
      <vt:lpstr>Lato Regular</vt:lpstr>
      <vt:lpstr>Segoe Print</vt:lpstr>
      <vt:lpstr>LNTH-LuoLuoNotangYuanTi 1</vt:lpstr>
      <vt:lpstr>Yu Gothic</vt:lpstr>
      <vt:lpstr>Microsoft YaHei</vt:lpstr>
      <vt:lpstr>Arial Unicode MS</vt:lpstr>
      <vt:lpstr>Aptos Display</vt:lpstr>
      <vt:lpstr>Segoe UI Variable Display</vt:lpstr>
      <vt:lpstr>Segoe UI</vt:lpstr>
      <vt:lpstr>UTM Cookies</vt:lpstr>
      <vt:lpstr>Times New Roman</vt:lpstr>
      <vt:lpstr>UTM Flavour</vt:lpstr>
      <vt:lpstr>等线</vt:lpstr>
      <vt:lpstr>UTM Duepuntozero</vt:lpstr>
      <vt:lpstr>SVN-Poky's</vt:lpstr>
      <vt:lpstr>Calibri Light</vt:lpstr>
      <vt:lpstr>Aptos</vt:lpstr>
      <vt:lpstr>Custom Design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Hhao Bkrong</cp:lastModifiedBy>
  <cp:revision>272</cp:revision>
  <dcterms:created xsi:type="dcterms:W3CDTF">2023-06-08T14:57:00Z</dcterms:created>
  <dcterms:modified xsi:type="dcterms:W3CDTF">2025-05-06T12:54:50Z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D09B1393A39C4BD7892FC2335FB27E00_12</vt:lpwstr>
  </property>
  <property fmtid="{D5CDD505-2E9C-101B-9397-08002B2CF9AE}" pid="3" name="KSOProductBuildVer">
    <vt:lpwstr>1033-12.2.0.20795</vt:lpwstr>
  </property>
</Properties>
</file>